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5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Выполнила: ученица 5 А класса </a:t>
            </a:r>
            <a:r>
              <a:rPr lang="ru-RU" smtClean="0"/>
              <a:t>Селина Лиза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/>
              <a:t>Сравнение сказок народов севера, имеющих с одинаковое название «Кукушка»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93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Сравнить две сказки «Кукушка», выявив общее и различие в теме, идее, образах и выразительных средствах произведений.</a:t>
            </a:r>
          </a:p>
          <a:p>
            <a:pPr algn="just"/>
            <a:r>
              <a:rPr lang="ru-RU" b="1" dirty="0" smtClean="0"/>
              <a:t>Задачи: </a:t>
            </a:r>
            <a:r>
              <a:rPr lang="ru-RU" dirty="0" smtClean="0"/>
              <a:t>1. Собрать информацию о двух народах Севера: эвенках и </a:t>
            </a:r>
            <a:r>
              <a:rPr lang="ru-RU" dirty="0" err="1" smtClean="0"/>
              <a:t>кето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2. Собрать информацию об особенностях птицы кукушки.</a:t>
            </a:r>
          </a:p>
          <a:p>
            <a:pPr algn="just"/>
            <a:r>
              <a:rPr lang="ru-RU" dirty="0" smtClean="0"/>
              <a:t>3. Определить значение образа – символа кукушки в мировой литературе.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561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НАРОДЫ СЕВЕРА. ЭВЕНКИ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211960" y="1719071"/>
            <a:ext cx="4474840" cy="440740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/>
              <a:t>Эвенки </a:t>
            </a:r>
            <a:r>
              <a:rPr lang="ru-RU" dirty="0" smtClean="0"/>
              <a:t>(</a:t>
            </a:r>
            <a:r>
              <a:rPr lang="ru-RU" dirty="0" err="1" smtClean="0"/>
              <a:t>эвэнк</a:t>
            </a:r>
            <a:r>
              <a:rPr lang="ru-RU" dirty="0" smtClean="0"/>
              <a:t>— </a:t>
            </a:r>
            <a:r>
              <a:rPr lang="ru-RU" dirty="0"/>
              <a:t>самоназвание) — народ, живущий на территории, расположенной от побережья Охотского моря до Енисея и от Северного Ледовитого океана на севере до Прибайкалья и до реки , Эвенкии и Красноярском крае. Народ этот образовался в результате смешения местного населения Восточной Сибири с тунгусскими  племенами</a:t>
            </a:r>
          </a:p>
          <a:p>
            <a:pPr algn="ctr"/>
            <a:endParaRPr lang="ru-RU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714502" cy="267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74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НАРОДЫ СЕВЕРА. кеты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707904" y="1628800"/>
            <a:ext cx="5256584" cy="4497679"/>
          </a:xfrm>
        </p:spPr>
        <p:txBody>
          <a:bodyPr>
            <a:noAutofit/>
          </a:bodyPr>
          <a:lstStyle/>
          <a:p>
            <a:pPr marL="114300" indent="0" algn="ctr">
              <a:buNone/>
            </a:pPr>
            <a:r>
              <a:rPr lang="ru-RU" sz="2200" dirty="0"/>
              <a:t>Кеты — чудом сохранившаяся народность, проживающая вдоль берегов Енисея.  Основная зона обитания </a:t>
            </a:r>
            <a:r>
              <a:rPr lang="ru-RU" sz="2200" dirty="0" err="1"/>
              <a:t>кетов</a:t>
            </a:r>
            <a:r>
              <a:rPr lang="ru-RU" sz="2200" dirty="0"/>
              <a:t> — северная часть Красноярского края. Большая часть народности проживает в удаленном от Красноярска более чем на 1 000 км Туруханском районе, вдоль притоков Енисея рек Курейка, Подкаменная Тунгуска, Турухан, Нижняя Тунгуска, </a:t>
            </a:r>
            <a:r>
              <a:rPr lang="ru-RU" sz="2200" dirty="0" err="1"/>
              <a:t>Елогуй</a:t>
            </a:r>
            <a:r>
              <a:rPr lang="ru-RU" sz="2200" dirty="0"/>
              <a:t>. Порядка 20% </a:t>
            </a:r>
            <a:r>
              <a:rPr lang="ru-RU" sz="2200" dirty="0" err="1"/>
              <a:t>кетов</a:t>
            </a:r>
            <a:r>
              <a:rPr lang="ru-RU" sz="2200" dirty="0"/>
              <a:t> живет в </a:t>
            </a:r>
            <a:r>
              <a:rPr lang="ru-RU" sz="2200" dirty="0" smtClean="0"/>
              <a:t>селе </a:t>
            </a:r>
            <a:r>
              <a:rPr lang="ru-RU" sz="2200" dirty="0" err="1"/>
              <a:t>Суломай</a:t>
            </a:r>
            <a:r>
              <a:rPr lang="ru-RU" sz="2200" dirty="0"/>
              <a:t> Эвенкийского </a:t>
            </a:r>
            <a:r>
              <a:rPr lang="ru-RU" sz="2200" dirty="0" smtClean="0"/>
              <a:t>района. </a:t>
            </a:r>
            <a:endParaRPr lang="ru-RU" sz="2200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137075"/>
            <a:ext cx="3282454" cy="3494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02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кукушка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1719071"/>
            <a:ext cx="5194920" cy="440740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Трудно представить лес без кукушки. Кукушка –птица осторожная и скрытная. Питается различными насекомыми, которых поедает почти весь день в больших количествах. Она не строит гнёзд, а подкладывает свои яйца в чужие гнёзда.</a:t>
            </a:r>
            <a:endParaRPr lang="ru-RU" sz="2400" dirty="0"/>
          </a:p>
        </p:txBody>
      </p:sp>
      <p:pic>
        <p:nvPicPr>
          <p:cNvPr id="1026" name="Picture 2" descr="https://bytrina11.ru/wp-content/uploads/2012/04/nemaja-kukushk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257526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69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 КУКУШКИ В МИРОВОЙ ЛИТЕРАТУРЕ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3209768" cy="4407408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19872" y="1719071"/>
            <a:ext cx="5266928" cy="440740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dirty="0"/>
              <a:t>Кукушка - один из самых поэтических мифологических персонажей. С образом кукушки связывают целый ряд обрядов, поверий и представлений. В литературном аспекте кукушка, в первую очередь </a:t>
            </a:r>
            <a:r>
              <a:rPr lang="ru-RU" b="1" dirty="0"/>
              <a:t>связана с мотивом одиночества. </a:t>
            </a:r>
            <a:r>
              <a:rPr lang="ru-RU" dirty="0"/>
              <a:t>Кукушка всегда одна, у неё нет пары. Кукушка не только не имеет пары, но ещё и подкидывает свои яйца другим птицам.</a:t>
            </a:r>
          </a:p>
        </p:txBody>
      </p:sp>
      <p:pic>
        <p:nvPicPr>
          <p:cNvPr id="4098" name="Picture 2" descr="https://go1.imgsmail.ru/imgpreview?key=7949b751582ad269&amp;mb=imgdb_preview_26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3024336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47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сказок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81544"/>
              </p:ext>
            </p:extLst>
          </p:nvPr>
        </p:nvGraphicFramePr>
        <p:xfrm>
          <a:off x="539552" y="1268760"/>
          <a:ext cx="8424935" cy="53419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0240"/>
                <a:gridCol w="3304583"/>
                <a:gridCol w="2960112"/>
              </a:tblGrid>
              <a:tr h="2229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Кетская сказка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Эвенкийская сказка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Вид сказки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</a:t>
                      </a:r>
                      <a:r>
                        <a:rPr lang="ru-RU" sz="1600" dirty="0" smtClean="0">
                          <a:effectLst/>
                        </a:rPr>
                        <a:t>олшебная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 животных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герои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люди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птицы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тема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Легенда о возникновении речек </a:t>
                      </a:r>
                      <a:r>
                        <a:rPr lang="ru-RU" sz="1600" dirty="0" err="1">
                          <a:effectLst/>
                        </a:rPr>
                        <a:t>Елогуй</a:t>
                      </a:r>
                      <a:r>
                        <a:rPr lang="ru-RU" sz="1600" dirty="0">
                          <a:effectLst/>
                        </a:rPr>
                        <a:t> и </a:t>
                      </a:r>
                      <a:r>
                        <a:rPr lang="ru-RU" sz="1600" dirty="0" smtClean="0">
                          <a:effectLst/>
                        </a:rPr>
                        <a:t>Келлог.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Объяснение, почему кукушка подбрасывает свои яйца в чужие гнезда.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идея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Материнская любовь спасает от бед, мать всегда со своими детьми.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Мать печалится о своих детях.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161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символы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Мать превращается в кукушку, которая летает над своими детьми – реками. Символ материнской любви, одиночества.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Кукушка – мать, «о детях своих печалится, о них стонет, жалобно кукует».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Символ материнской любви, одиночества.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0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Изобразительно – выразительные средства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Олицетворение, обилие глаголов.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Олицетворение, эпитеты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1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Сказочные приемы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Троекратность</a:t>
                      </a:r>
                      <a:r>
                        <a:rPr lang="ru-RU" sz="1600" dirty="0">
                          <a:effectLst/>
                        </a:rPr>
                        <a:t> действия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67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 marL="571500" indent="-457200" algn="just">
              <a:buAutoNum type="arabicPeriod"/>
            </a:pPr>
            <a:r>
              <a:rPr lang="ru-RU" sz="2200" dirty="0" smtClean="0"/>
              <a:t>Оба </a:t>
            </a:r>
            <a:r>
              <a:rPr lang="ru-RU" sz="2200" dirty="0"/>
              <a:t>народа хорошо знали особенности поведения кукушки, т. е. были наблюдательны, жили в единении с природой</a:t>
            </a:r>
            <a:r>
              <a:rPr lang="ru-RU" sz="2200" dirty="0" smtClean="0"/>
              <a:t>.</a:t>
            </a:r>
          </a:p>
          <a:p>
            <a:pPr marL="571500" indent="-457200" algn="just">
              <a:buAutoNum type="arabicPeriod"/>
            </a:pPr>
            <a:r>
              <a:rPr lang="ru-RU" sz="2200" dirty="0" smtClean="0"/>
              <a:t> </a:t>
            </a:r>
            <a:r>
              <a:rPr lang="ru-RU" sz="2200" dirty="0"/>
              <a:t>Обе сказки объясняют тот факт, что кукушка - одинокая птица. В обеих сказках кукушка, как и в мировой литературе, является символом материнской любви, одиночества. </a:t>
            </a:r>
            <a:endParaRPr lang="ru-RU" sz="2200" dirty="0" smtClean="0"/>
          </a:p>
          <a:p>
            <a:pPr marL="571500" indent="-457200" algn="just">
              <a:buAutoNum type="arabicPeriod"/>
            </a:pPr>
            <a:r>
              <a:rPr lang="ru-RU" sz="2200" dirty="0" smtClean="0"/>
              <a:t>Народы </a:t>
            </a:r>
            <a:r>
              <a:rPr lang="ru-RU" sz="2200" dirty="0"/>
              <a:t>Севера без осуждения относятся к кукушке, они сочувствуют горю </a:t>
            </a:r>
            <a:r>
              <a:rPr lang="ru-RU" sz="2200" dirty="0" smtClean="0"/>
              <a:t>матери.</a:t>
            </a:r>
          </a:p>
          <a:p>
            <a:pPr marL="571500" indent="-457200" algn="just">
              <a:buAutoNum type="arabicPeriod"/>
            </a:pPr>
            <a:r>
              <a:rPr lang="ru-RU" sz="2200" dirty="0" smtClean="0"/>
              <a:t>Но кеты </a:t>
            </a:r>
            <a:r>
              <a:rPr lang="ru-RU" sz="2200" dirty="0"/>
              <a:t>помимо того, что </a:t>
            </a:r>
            <a:r>
              <a:rPr lang="ru-RU" sz="2200" dirty="0" smtClean="0"/>
              <a:t>показывают </a:t>
            </a:r>
            <a:r>
              <a:rPr lang="ru-RU" sz="2200" dirty="0"/>
              <a:t>свое отношение к кукушке, через легенду </a:t>
            </a:r>
            <a:r>
              <a:rPr lang="ru-RU" sz="2200" dirty="0" smtClean="0"/>
              <a:t>объясняют </a:t>
            </a:r>
            <a:r>
              <a:rPr lang="ru-RU" sz="2200" dirty="0"/>
              <a:t>название рек </a:t>
            </a:r>
            <a:r>
              <a:rPr lang="ru-RU" sz="2200" dirty="0" err="1"/>
              <a:t>Елогуй</a:t>
            </a:r>
            <a:r>
              <a:rPr lang="ru-RU" sz="2200" dirty="0"/>
              <a:t> и </a:t>
            </a:r>
            <a:r>
              <a:rPr lang="ru-RU" sz="2200" dirty="0" smtClean="0"/>
              <a:t>Келлог. Это больше сближает сказку с легендой.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04136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37</TotalTime>
  <Words>514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Аптека</vt:lpstr>
      <vt:lpstr>Сравнение сказок народов севера, имеющих с одинаковое название «Кукушка»</vt:lpstr>
      <vt:lpstr>Цель работы</vt:lpstr>
      <vt:lpstr>НАРОДЫ СЕВЕРА. ЭВЕНКИ</vt:lpstr>
      <vt:lpstr>НАРОДЫ СЕВЕРА. кеты</vt:lpstr>
      <vt:lpstr>кукушка</vt:lpstr>
      <vt:lpstr>ОБРАЗ КУКУШКИ В МИРОВОЙ ЛИТЕРАТУРЕ</vt:lpstr>
      <vt:lpstr>Сравнение сказок</vt:lpstr>
      <vt:lpstr>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сказок народов севера, имеющих с одинаковое название «Кукушка»</dc:title>
  <dc:creator>kab6</dc:creator>
  <cp:lastModifiedBy>kab6</cp:lastModifiedBy>
  <cp:revision>9</cp:revision>
  <dcterms:created xsi:type="dcterms:W3CDTF">2019-02-07T01:53:10Z</dcterms:created>
  <dcterms:modified xsi:type="dcterms:W3CDTF">2019-02-11T01:53:32Z</dcterms:modified>
</cp:coreProperties>
</file>