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6553-C750-4DBA-971C-7C8B60C5F543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8675A-1666-418F-B310-7B7EBFB9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318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6553-C750-4DBA-971C-7C8B60C5F543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8675A-1666-418F-B310-7B7EBFB9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545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6553-C750-4DBA-971C-7C8B60C5F543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8675A-1666-418F-B310-7B7EBFB9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182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6553-C750-4DBA-971C-7C8B60C5F543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8675A-1666-418F-B310-7B7EBFB9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461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6553-C750-4DBA-971C-7C8B60C5F543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8675A-1666-418F-B310-7B7EBFB9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9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6553-C750-4DBA-971C-7C8B60C5F543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8675A-1666-418F-B310-7B7EBFB9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6553-C750-4DBA-971C-7C8B60C5F543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8675A-1666-418F-B310-7B7EBFB9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439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6553-C750-4DBA-971C-7C8B60C5F543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8675A-1666-418F-B310-7B7EBFB9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845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6553-C750-4DBA-971C-7C8B60C5F543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8675A-1666-418F-B310-7B7EBFB9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646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6553-C750-4DBA-971C-7C8B60C5F543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8675A-1666-418F-B310-7B7EBFB9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550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F6553-C750-4DBA-971C-7C8B60C5F543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8675A-1666-418F-B310-7B7EBFB9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912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F6553-C750-4DBA-971C-7C8B60C5F543}" type="datetimeFigureOut">
              <a:rPr lang="ru-RU" smtClean="0"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8675A-1666-418F-B310-7B7EBFB9B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30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Тагир</a:t>
            </a:r>
            <a:r>
              <a:rPr lang="ru-RU" dirty="0" smtClean="0"/>
              <a:t> </a:t>
            </a:r>
            <a:r>
              <a:rPr lang="ru-RU" dirty="0" err="1" smtClean="0"/>
              <a:t>Таипович</a:t>
            </a:r>
            <a:r>
              <a:rPr lang="ru-RU" dirty="0" smtClean="0"/>
              <a:t> </a:t>
            </a:r>
            <a:r>
              <a:rPr lang="ru-RU" dirty="0" err="1" smtClean="0"/>
              <a:t>Кусимов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Герой советского союза, </a:t>
            </a:r>
          </a:p>
          <a:p>
            <a:r>
              <a:rPr lang="ru-RU" dirty="0" smtClean="0"/>
              <a:t>генерал - майор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5" y="0"/>
            <a:ext cx="68407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170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119" y="476672"/>
            <a:ext cx="5036161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170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612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287" y="476672"/>
            <a:ext cx="7006611" cy="539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271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260648"/>
            <a:ext cx="4803998" cy="6405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61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658" y="143398"/>
            <a:ext cx="4950621" cy="645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847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173" y="260648"/>
            <a:ext cx="4453059" cy="645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6055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Тагир Таипович Кусимов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Тагир Таипович Кусимов</dc:title>
  <dc:creator>User</dc:creator>
  <cp:lastModifiedBy>User</cp:lastModifiedBy>
  <cp:revision>1</cp:revision>
  <dcterms:created xsi:type="dcterms:W3CDTF">2019-02-10T14:23:17Z</dcterms:created>
  <dcterms:modified xsi:type="dcterms:W3CDTF">2019-02-10T14:32:52Z</dcterms:modified>
</cp:coreProperties>
</file>