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630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2A00B7-D4C1-4892-BFD7-48BCBC0E5CC2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7228BB-38DF-4DAC-9D09-8365B5821B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7875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228BB-38DF-4DAC-9D09-8365B5821BFF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37775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228BB-38DF-4DAC-9D09-8365B5821BFF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8374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8D42F-C3D3-4C8C-BD12-CEF76540032B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55894-FFB9-43F8-9AB5-B9A5CB203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8D42F-C3D3-4C8C-BD12-CEF76540032B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55894-FFB9-43F8-9AB5-B9A5CB203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8D42F-C3D3-4C8C-BD12-CEF76540032B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55894-FFB9-43F8-9AB5-B9A5CB203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8D42F-C3D3-4C8C-BD12-CEF76540032B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55894-FFB9-43F8-9AB5-B9A5CB203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8D42F-C3D3-4C8C-BD12-CEF76540032B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55894-FFB9-43F8-9AB5-B9A5CB203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8D42F-C3D3-4C8C-BD12-CEF76540032B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55894-FFB9-43F8-9AB5-B9A5CB203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8D42F-C3D3-4C8C-BD12-CEF76540032B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55894-FFB9-43F8-9AB5-B9A5CB203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8D42F-C3D3-4C8C-BD12-CEF76540032B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55894-FFB9-43F8-9AB5-B9A5CB203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8D42F-C3D3-4C8C-BD12-CEF76540032B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55894-FFB9-43F8-9AB5-B9A5CB203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8D42F-C3D3-4C8C-BD12-CEF76540032B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55894-FFB9-43F8-9AB5-B9A5CB203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8D42F-C3D3-4C8C-BD12-CEF76540032B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55894-FFB9-43F8-9AB5-B9A5CB203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8D42F-C3D3-4C8C-BD12-CEF76540032B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55894-FFB9-43F8-9AB5-B9A5CB203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mycdn.me/image?id=853386205200&amp;t=3&amp;plc=WEB&amp;tkn=*xl8RnTehgSZUzOILx3-nDlwBZ0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9344" y="0"/>
            <a:ext cx="6887344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-46039" y="827584"/>
            <a:ext cx="3539703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наши дни потребность в рациональном использовании отходов становится с каждым днём всё более актуальной. 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не выбрасываю картон, а использую его для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оригинальных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29343" y="-2450"/>
            <a:ext cx="6870648" cy="1053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50000"/>
              </a:lnSpc>
              <a:spcAft>
                <a:spcPts val="0"/>
              </a:spcAft>
            </a:pPr>
            <a:r>
              <a:rPr lang="en-US" sz="2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</a:t>
            </a:r>
            <a:r>
              <a:rPr lang="ru-RU" sz="2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Оформление</a:t>
            </a:r>
            <a:r>
              <a:rPr lang="ru-RU" sz="2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предметно-пространственной среды</a:t>
            </a:r>
            <a:r>
              <a:rPr lang="en-US" sz="2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r>
              <a:rPr lang="ru-RU" sz="2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2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ctr">
              <a:lnSpc>
                <a:spcPct val="150000"/>
              </a:lnSpc>
              <a:spcAft>
                <a:spcPts val="0"/>
              </a:spcAft>
            </a:pPr>
            <a:r>
              <a:rPr lang="ru-RU" sz="2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Вторая жизнь картону.</a:t>
            </a:r>
            <a:r>
              <a:rPr lang="ru-RU" sz="2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-18365" y="5326197"/>
            <a:ext cx="6858000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Плотные изделия из картона могут стать основой для создания массы интересных вещей. Использовать его можно в качестве каркаса для шкатулок и органайзеров, для создания разноплановых игрушечных домиков, объемных и плоских поделок. Коробки можно использовать полностью или частично. Их легко обшить или оклеить, а также состыковать между собой. Идей может быть сколько угодно, а вариантов их воплощения — еще больше. Только взгляните на то, сколько интересного и полезного было сделано собственноручно: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26274" y="1476451"/>
            <a:ext cx="3299116" cy="2447295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-46040" y="3685407"/>
            <a:ext cx="687142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поделок, декораций, сохраняя чистоту окружающей среды! 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Ненужные вещи, от которых мы стремимся избавиться, несут в себе множество возможностей для творчества. При этом обычная картонная коробка может превратиться в волшебную.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0081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mycdn.me/image?id=853386205200&amp;t=3&amp;plc=WEB&amp;tkn=*xl8RnTehgSZUzOILx3-nDlwBZ0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9344" y="0"/>
            <a:ext cx="6887344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pp.userapi.com/c852236/v852236924/109c49/DB2RSIDo9_8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9295" b="6127"/>
          <a:stretch/>
        </p:blipFill>
        <p:spPr bwMode="auto">
          <a:xfrm>
            <a:off x="4218284" y="235301"/>
            <a:ext cx="2436527" cy="27477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pp.userapi.com/c845123/v845123105/1ee414/hrSHJzEU7gU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035" t="10310" r="3315" b="3663"/>
          <a:stretch/>
        </p:blipFill>
        <p:spPr bwMode="auto">
          <a:xfrm>
            <a:off x="154711" y="3533155"/>
            <a:ext cx="2301172" cy="18409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pp.userapi.com/c851336/v851336924/100274/RoaugaF7IEc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0937" b="28125"/>
          <a:stretch/>
        </p:blipFill>
        <p:spPr bwMode="auto">
          <a:xfrm>
            <a:off x="3132240" y="7282555"/>
            <a:ext cx="3522571" cy="1609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pp.userapi.com/c851216/v851216924/10dd22/s3pebzrmyt8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5051"/>
          <a:stretch/>
        </p:blipFill>
        <p:spPr bwMode="auto">
          <a:xfrm>
            <a:off x="150374" y="604633"/>
            <a:ext cx="2172285" cy="1383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pp.userapi.com/c855528/v855528644/251d3/X2eM8Y7OPug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722" t="16280" r="1683" b="3835"/>
          <a:stretch/>
        </p:blipFill>
        <p:spPr bwMode="auto">
          <a:xfrm>
            <a:off x="1995264" y="1644648"/>
            <a:ext cx="2081808" cy="13470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0374" y="235301"/>
            <a:ext cx="41036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как основу при создании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макетов: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39938" y="3421613"/>
            <a:ext cx="40148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как основу для создания атрибутов к сюжетно-ролевым играм: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80" name="Picture 8" descr="https://pp.userapi.com/c846524/v846524105/1ec004/yNQju_fsNMY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9384" b="7377"/>
          <a:stretch/>
        </p:blipFill>
        <p:spPr bwMode="auto">
          <a:xfrm>
            <a:off x="153733" y="7282555"/>
            <a:ext cx="2578813" cy="1609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pp.userapi.com/c853528/v853528644/26c08/kOq3RGxSZ7M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117"/>
          <a:stretch/>
        </p:blipFill>
        <p:spPr bwMode="auto">
          <a:xfrm>
            <a:off x="2046368" y="4402242"/>
            <a:ext cx="2365847" cy="16303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pp.userapi.com/c849520/v849520105/176b87/YQ6CQ0N0_xA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742" b="9029"/>
          <a:stretch/>
        </p:blipFill>
        <p:spPr bwMode="auto">
          <a:xfrm>
            <a:off x="4353639" y="4871652"/>
            <a:ext cx="2301172" cy="17204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162109" y="6651878"/>
            <a:ext cx="65044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как основу для создания папок передвижек 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0716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116</Words>
  <Application>Microsoft Office PowerPoint</Application>
  <PresentationFormat>Экран (4:3)</PresentationFormat>
  <Paragraphs>12</Paragraphs>
  <Slides>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13</cp:revision>
  <dcterms:created xsi:type="dcterms:W3CDTF">2019-04-02T06:13:46Z</dcterms:created>
  <dcterms:modified xsi:type="dcterms:W3CDTF">2019-04-24T18:02:29Z</dcterms:modified>
</cp:coreProperties>
</file>