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66" r:id="rId17"/>
  </p:sldIdLst>
  <p:sldSz cx="9144000" cy="6858000" type="screen4x3"/>
  <p:notesSz cx="6858000" cy="9144000"/>
  <p:embeddedFontLst>
    <p:embeddedFont>
      <p:font typeface="Comic Sans MS" pitchFamily="66" charset="0"/>
      <p:regular r:id="rId18"/>
      <p:bold r:id="rId19"/>
    </p:embeddedFont>
    <p:embeddedFont>
      <p:font typeface="Calibri" pitchFamily="34" charset="0"/>
      <p:regular r:id="rId20"/>
      <p:bold r:id="rId21"/>
      <p:italic r:id="rId22"/>
      <p:bold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732" y="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07.04.2019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3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../Desktop/&#1042;&#1057;&#1071;&#1050;&#1040;&#1071;%20&#1042;&#1057;&#1071;&#1063;&#1048;&#1053;&#1040;/&#1055;%20&#1048;%20&#1063;&#1072;&#1081;&#1082;&#1086;&#1074;&#1089;&#1082;&#1080;&#1081;%20&#1042;&#1072;&#1083;&#1100;&#1089;%20&#1094;&#1074;&#1077;&#1090;&#1086;&#1074;%20&#1080;&#1079;%20&#1073;&#1072;&#1083;&#1077;&#1090;&#1072;%20&#1065;&#1077;&#1083;&#1082;&#1091;&#1085;&#1095;&#1080;&#1082;.mp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285984" y="1268760"/>
            <a:ext cx="6117830" cy="4054337"/>
            <a:chOff x="959167" y="2146448"/>
            <a:chExt cx="7609775" cy="213396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8800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959167" y="2644258"/>
              <a:ext cx="7609775" cy="16361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4400" dirty="0" smtClean="0">
                  <a:solidFill>
                    <a:srgbClr val="FF0000"/>
                  </a:solidFill>
                </a:rPr>
                <a:t>Тема «Цветок, его строение и значение»</a:t>
              </a:r>
            </a:p>
            <a:p>
              <a:r>
                <a:rPr lang="ru-RU" sz="4400" dirty="0" smtClean="0">
                  <a:solidFill>
                    <a:srgbClr val="FF0000"/>
                  </a:solidFill>
                </a:rPr>
                <a:t>(презентация к уроку)</a:t>
              </a:r>
            </a:p>
            <a:p>
              <a:endParaRPr lang="ru-RU" sz="1400" dirty="0" smtClean="0">
                <a:solidFill>
                  <a:srgbClr val="FFFF00"/>
                </a:solidFill>
              </a:endParaRPr>
            </a:p>
            <a:p>
              <a:endParaRPr lang="ru-RU" sz="1400" dirty="0" smtClean="0">
                <a:solidFill>
                  <a:srgbClr val="FFFF00"/>
                </a:solidFill>
              </a:endParaRPr>
            </a:p>
            <a:p>
              <a:pPr algn="r"/>
              <a:r>
                <a:rPr lang="ru-RU" sz="3600" dirty="0" smtClean="0"/>
                <a:t>Учитель: Корж Н.С</a:t>
              </a:r>
              <a:r>
                <a:rPr lang="ru-RU" sz="1400" dirty="0" smtClean="0"/>
                <a:t>.</a:t>
              </a:r>
              <a:endParaRPr lang="ru-RU" sz="1400" dirty="0" smtClean="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2357422" y="928670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Муниципальное бюджетное общеобразовательное учреждение</a:t>
            </a:r>
            <a:br>
              <a:rPr lang="ru-RU" sz="2400" dirty="0" smtClean="0"/>
            </a:br>
            <a:r>
              <a:rPr lang="ru-RU" sz="2400" dirty="0" smtClean="0"/>
              <a:t>Озерная средняя школа № 9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Цветок - …..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714488"/>
            <a:ext cx="7686700" cy="441167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Это дерево с расположенными на нем плодами;</a:t>
            </a:r>
          </a:p>
          <a:p>
            <a:pPr marL="514350" indent="-514350">
              <a:buAutoNum type="arabicPeriod"/>
            </a:pPr>
            <a:r>
              <a:rPr lang="ru-RU" dirty="0" smtClean="0"/>
              <a:t>это видоизмененный укороченный побег, служащий для семенного размножения;</a:t>
            </a:r>
          </a:p>
          <a:p>
            <a:pPr marL="514350" indent="-514350">
              <a:buAutoNum type="arabicPeriod"/>
            </a:pPr>
            <a:r>
              <a:rPr lang="ru-RU" dirty="0" smtClean="0"/>
              <a:t>Это простое соцветие.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цветка</a:t>
            </a:r>
            <a:endParaRPr lang="ru-RU" dirty="0"/>
          </a:p>
        </p:txBody>
      </p:sp>
      <p:pic>
        <p:nvPicPr>
          <p:cNvPr id="4" name="Рисунок 3" descr="C:\Users\Natalia\Desktop\slide-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00174"/>
            <a:ext cx="685808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Пестик-это женский орган цветка.</a:t>
            </a:r>
            <a:endParaRPr lang="ru-RU" sz="4000" dirty="0"/>
          </a:p>
        </p:txBody>
      </p:sp>
      <p:pic>
        <p:nvPicPr>
          <p:cNvPr id="4" name="Рисунок 3" descr="http://biofile.ru/pic/sj-02-2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578647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Тычинки - это мужские органы цветка.</a:t>
            </a:r>
            <a:endParaRPr lang="ru-RU" sz="3600" dirty="0"/>
          </a:p>
        </p:txBody>
      </p:sp>
      <p:pic>
        <p:nvPicPr>
          <p:cNvPr id="4" name="Рисунок 3" descr="https://im0-tub-ru.yandex.net/i?id=dd65c02866b56512aead9778c011b64b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00174"/>
            <a:ext cx="628654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1357298"/>
            <a:ext cx="68580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6000" b="1" dirty="0" smtClean="0"/>
              <a:t>ВЕНЧИК + ЧАШЕЧКА = ОКОЛОЦВЕТНИК</a:t>
            </a:r>
            <a:endParaRPr lang="ru-RU" sz="60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Арабидопсис</a:t>
            </a:r>
            <a:endParaRPr lang="ru-RU" dirty="0"/>
          </a:p>
        </p:txBody>
      </p:sp>
      <p:pic>
        <p:nvPicPr>
          <p:cNvPr id="4" name="Picture 2" descr="ÐÑÐ°Ð±Ð¸Ð´Ð¾Ð¿ÑÐ¸Ñ ÑÐ¾ÑÐ¾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928670"/>
            <a:ext cx="5286412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1647072" y="1993799"/>
            <a:ext cx="6525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9" name="Рисунок 8" descr="C:\Users\komp\Desktop\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71438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02203231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ru-RU" dirty="0" smtClean="0"/>
              <a:t>Лист самооценки….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1142984"/>
          <a:ext cx="7215238" cy="4184527"/>
        </p:xfrm>
        <a:graphic>
          <a:graphicData uri="http://schemas.openxmlformats.org/drawingml/2006/table">
            <a:tbl>
              <a:tblPr/>
              <a:tblGrid>
                <a:gridCol w="2901190"/>
                <a:gridCol w="1032709"/>
                <a:gridCol w="1032709"/>
                <a:gridCol w="1032709"/>
                <a:gridCol w="1215921"/>
              </a:tblGrid>
              <a:tr h="232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4 -5 баллов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3 балла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2 балла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  <a:cs typeface="Times New Roman"/>
                        </a:rPr>
                        <a:t>1 балл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66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latin typeface="Times New Roman"/>
                          <a:ea typeface="Times New Roman"/>
                          <a:cs typeface="Times New Roman"/>
                        </a:rPr>
                        <a:t>Я отвечал (а) на вопросы устно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66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latin typeface="Times New Roman"/>
                          <a:ea typeface="Times New Roman"/>
                          <a:cs typeface="Times New Roman"/>
                        </a:rPr>
                        <a:t>Я отвечал (а) на вопросы письменно (лабораторная работа)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66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latin typeface="Times New Roman"/>
                          <a:ea typeface="Times New Roman"/>
                          <a:cs typeface="Times New Roman"/>
                        </a:rPr>
                        <a:t>Я читал (а) внимательно текст и выделял (а) ключевые слова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66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latin typeface="Times New Roman"/>
                          <a:ea typeface="Times New Roman"/>
                          <a:cs typeface="Times New Roman"/>
                        </a:rPr>
                        <a:t>Я правильно определил (а) органы растения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cs typeface="Times New Roman"/>
                      </a:endParaRPr>
                    </a:p>
                  </a:txBody>
                  <a:tcPr marL="66670" marR="66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4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latin typeface="Times New Roman"/>
                          <a:ea typeface="Times New Roman"/>
                          <a:cs typeface="Times New Roman"/>
                        </a:rPr>
                        <a:t>Подсчитай свои баллы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OpenSans"/>
                          <a:ea typeface="Times New Roman"/>
                          <a:cs typeface="Times New Roman"/>
                        </a:rPr>
                        <a:t>16- 21 баллов – «5»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OpenSans"/>
                          <a:ea typeface="Times New Roman"/>
                          <a:cs typeface="Times New Roman"/>
                        </a:rPr>
                        <a:t>12-15 баллов – «4»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latin typeface="OpenSans"/>
                          <a:ea typeface="Times New Roman"/>
                          <a:cs typeface="Times New Roman"/>
                        </a:rPr>
                        <a:t>6- 11 баллов – «3»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66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071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100" b="1" i="1">
                          <a:latin typeface="Times New Roman"/>
                          <a:ea typeface="Times New Roman"/>
                          <a:cs typeface="Times New Roman"/>
                        </a:rPr>
                        <a:t>Поставь галочку в соответствующую ячейку 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OpenSans"/>
                          <a:ea typeface="Times New Roman"/>
                          <a:cs typeface="Times New Roman"/>
                        </a:rPr>
                        <a:t>Сегодня на уроке мне было интересно: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OpenSans"/>
                          <a:ea typeface="Times New Roman"/>
                          <a:cs typeface="Times New Roman"/>
                        </a:rPr>
                        <a:t>я выполнял задания и был успешен, я смогу применить свои знания в жизни.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000000"/>
                          </a:solidFill>
                          <a:latin typeface="OpenSans"/>
                          <a:ea typeface="Times New Roman"/>
                          <a:cs typeface="Times New Roman"/>
                        </a:rPr>
                        <a:t>Сегодня на уроке мне было немного трудно: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OpenSans"/>
                          <a:ea typeface="Times New Roman"/>
                          <a:cs typeface="Times New Roman"/>
                        </a:rPr>
                        <a:t>не всегда у меня все получалось, мне хотелось бы еще самостоятельно изучить некоторые вопросы по теме «Грибы», эта информация может быть полезна в жизни.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67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7983229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Организационный момент…</a:t>
            </a:r>
            <a:endParaRPr lang="ru-RU" dirty="0"/>
          </a:p>
        </p:txBody>
      </p:sp>
      <p:pic>
        <p:nvPicPr>
          <p:cNvPr id="4" name="Рисунок 3" descr="C:\Users\Natalia\Desktop\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071546"/>
            <a:ext cx="642942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082660"/>
          </a:xfrm>
        </p:spPr>
        <p:txBody>
          <a:bodyPr/>
          <a:lstStyle/>
          <a:p>
            <a:r>
              <a:rPr lang="ru-RU" sz="2800" dirty="0" smtClean="0"/>
              <a:t>Назовите органы растения и расскажите, что Вы знаете о каждом из них.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/>
              <a:t>1.Назовите, какие растения мы называем цветковыми? Подумайте, у всех ли растений образуются цветки?</a:t>
            </a:r>
          </a:p>
          <a:p>
            <a:pPr algn="just"/>
            <a:r>
              <a:rPr lang="ru-RU" sz="2400" dirty="0" smtClean="0"/>
              <a:t>2.Из каких органов они состоят? Что же такое побег? </a:t>
            </a:r>
          </a:p>
          <a:p>
            <a:pPr algn="just"/>
            <a:r>
              <a:rPr lang="ru-RU" sz="2400" dirty="0" smtClean="0"/>
              <a:t>3.Какие почки вы знаете? Что такое видоизмененные побеги? Какие видоизмененные побеги вы знаете?</a:t>
            </a:r>
          </a:p>
          <a:p>
            <a:pPr algn="just"/>
            <a:r>
              <a:rPr lang="ru-RU" sz="2400" dirty="0" smtClean="0"/>
              <a:t>4.Какое они имеют значение?</a:t>
            </a:r>
            <a:endParaRPr lang="ru-RU" sz="24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Подпишите органы растения</a:t>
            </a:r>
            <a:endParaRPr lang="ru-RU" dirty="0"/>
          </a:p>
        </p:txBody>
      </p:sp>
      <p:pic>
        <p:nvPicPr>
          <p:cNvPr id="4" name="Рисунок 3" descr="https://arhivurokov.ru/multiurok/5/5/3/5532e799a087fb20d8d7aeaf0fcbeb549a6e5f0a/img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142984"/>
            <a:ext cx="5000660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57290" y="1428736"/>
            <a:ext cx="9605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/>
              <a:t>Корень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571876"/>
            <a:ext cx="1071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/>
              <a:t>Стебель</a:t>
            </a: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4500570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/>
              <a:t>Цветок</a:t>
            </a: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214554"/>
            <a:ext cx="7296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/>
              <a:t>Лист</a:t>
            </a:r>
            <a:endParaRPr lang="ru-RU" dirty="0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урока….</a:t>
            </a:r>
            <a:endParaRPr lang="ru-RU" dirty="0"/>
          </a:p>
        </p:txBody>
      </p:sp>
      <p:pic>
        <p:nvPicPr>
          <p:cNvPr id="4" name="Picture 2" descr="http://cdn08.chepkadog.net/1920/368-dobryy-predannyy-bernskiy-zennenkh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142984"/>
            <a:ext cx="1714512" cy="1459816"/>
          </a:xfrm>
          <a:prstGeom prst="rect">
            <a:avLst/>
          </a:prstGeom>
          <a:noFill/>
        </p:spPr>
      </p:pic>
      <p:pic>
        <p:nvPicPr>
          <p:cNvPr id="5" name="Picture 4" descr="https://im0-tub-ru.yandex.net/i?id=8120688b07e16937dd631b84d3c45267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071546"/>
            <a:ext cx="1214446" cy="1450086"/>
          </a:xfrm>
          <a:prstGeom prst="rect">
            <a:avLst/>
          </a:prstGeom>
          <a:noFill/>
        </p:spPr>
      </p:pic>
      <p:pic>
        <p:nvPicPr>
          <p:cNvPr id="6" name="Picture 6" descr="https://avatars.mds.yandex.net/get-pdb/1412212/fbef6730-24ba-40d8-a4c7-4ac667cd60cb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357298"/>
            <a:ext cx="1607356" cy="1071570"/>
          </a:xfrm>
          <a:prstGeom prst="rect">
            <a:avLst/>
          </a:prstGeom>
          <a:noFill/>
        </p:spPr>
      </p:pic>
      <p:pic>
        <p:nvPicPr>
          <p:cNvPr id="7" name="Picture 8" descr="http://plotka.ru/media/2012/08/Osiol001xx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1357298"/>
            <a:ext cx="1643074" cy="1232306"/>
          </a:xfrm>
          <a:prstGeom prst="rect">
            <a:avLst/>
          </a:prstGeom>
          <a:noFill/>
        </p:spPr>
      </p:pic>
      <p:pic>
        <p:nvPicPr>
          <p:cNvPr id="8" name="Picture 10" descr="http://emeraldtown.ru/wp-content/uploads/2013/11/%D0%B5%D0%BB%D1%8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6" y="1142984"/>
            <a:ext cx="1130276" cy="1507035"/>
          </a:xfrm>
          <a:prstGeom prst="rect">
            <a:avLst/>
          </a:prstGeom>
          <a:noFill/>
        </p:spPr>
      </p:pic>
      <p:pic>
        <p:nvPicPr>
          <p:cNvPr id="9" name="Picture 12" descr="https://as2.ftcdn.net/jpg/00/25/82/69/1000_F_25826947_5syUjGQHeYMWUArxqNB18XsfZErxcYQY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800000" flipV="1">
            <a:off x="1714480" y="2714620"/>
            <a:ext cx="1416776" cy="947823"/>
          </a:xfrm>
          <a:prstGeom prst="rect">
            <a:avLst/>
          </a:prstGeom>
          <a:noFill/>
        </p:spPr>
      </p:pic>
      <p:pic>
        <p:nvPicPr>
          <p:cNvPr id="10" name="Picture 14" descr="https://avatars.mds.yandex.net/get-pdb/812271/8ee93d5a-07ba-4634-8ac6-5313c887b213/ori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2714620"/>
            <a:ext cx="1279161" cy="922842"/>
          </a:xfrm>
          <a:prstGeom prst="rect">
            <a:avLst/>
          </a:prstGeom>
          <a:noFill/>
        </p:spPr>
      </p:pic>
      <p:pic>
        <p:nvPicPr>
          <p:cNvPr id="11" name="Picture 18" descr="https://zabavnik.club/wp-content/uploads/enot_28_1211332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0800000" flipV="1">
            <a:off x="4643438" y="2714620"/>
            <a:ext cx="1357322" cy="1020706"/>
          </a:xfrm>
          <a:prstGeom prst="rect">
            <a:avLst/>
          </a:prstGeom>
          <a:noFill/>
        </p:spPr>
      </p:pic>
      <p:pic>
        <p:nvPicPr>
          <p:cNvPr id="12" name="Picture 20" descr="http://xn----7sboacavpmeh8bg1g.xn--p1ai/793-826-thickbox/tsinnija-lavandovaja-korolev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0800000" flipV="1">
            <a:off x="1357289" y="4286256"/>
            <a:ext cx="1058839" cy="1058839"/>
          </a:xfrm>
          <a:prstGeom prst="rect">
            <a:avLst/>
          </a:prstGeom>
          <a:noFill/>
        </p:spPr>
      </p:pic>
      <p:pic>
        <p:nvPicPr>
          <p:cNvPr id="13" name="Picture 22" descr="https://avatars.mds.yandex.net/get-pdb/251121/16c28d73-6d5b-4c34-808e-7c22dddb907e/s1200?webp=fals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28860" y="4429132"/>
            <a:ext cx="1216611" cy="871657"/>
          </a:xfrm>
          <a:prstGeom prst="rect">
            <a:avLst/>
          </a:prstGeom>
          <a:noFill/>
        </p:spPr>
      </p:pic>
      <p:pic>
        <p:nvPicPr>
          <p:cNvPr id="14" name="Picture 28" descr="http://sadovod-crimea.ru/wp-content/uploads/2017/06/ezhevika-blek-satin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4286256"/>
            <a:ext cx="1294085" cy="1047284"/>
          </a:xfrm>
          <a:prstGeom prst="rect">
            <a:avLst/>
          </a:prstGeom>
          <a:noFill/>
        </p:spPr>
      </p:pic>
      <p:pic>
        <p:nvPicPr>
          <p:cNvPr id="15" name="Picture 30" descr="http://kto-chto-gde.ru/wp-content/uploads/2016/09/011_tigers_greatcats.ru_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929190" y="4286256"/>
            <a:ext cx="1460603" cy="950853"/>
          </a:xfrm>
          <a:prstGeom prst="rect">
            <a:avLst/>
          </a:prstGeom>
          <a:noFill/>
        </p:spPr>
      </p:pic>
      <p:pic>
        <p:nvPicPr>
          <p:cNvPr id="16" name="Picture 34" descr="https://get.pxhere.com/photo/spiky-cactus-plant-fruit-flower-pot-food-green-produce-cacti-flowerpot-macro-photography-flowering-plant-land-plant-1405223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7950" y="4143380"/>
            <a:ext cx="1055018" cy="1214445"/>
          </a:xfrm>
          <a:prstGeom prst="rect">
            <a:avLst/>
          </a:prstGeom>
          <a:noFill/>
        </p:spPr>
      </p:pic>
      <p:pic>
        <p:nvPicPr>
          <p:cNvPr id="17" name="Picture 36" descr="https://avatars.mds.yandex.net/get-pdb/34158/e4a5135d-18c9-4ad4-a1ec-e638e2f03f20/s1200?webp=false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20" y="4214818"/>
            <a:ext cx="1558905" cy="1147744"/>
          </a:xfrm>
          <a:prstGeom prst="rect">
            <a:avLst/>
          </a:prstGeom>
          <a:noFill/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3143240" y="3714752"/>
            <a:ext cx="2714644" cy="57150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Строение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286116" y="5429264"/>
            <a:ext cx="2714644" cy="57150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цветка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1.изучить особенности строения цветка, раскрыть биологическое значение его частей – пестика и тычинок;</a:t>
            </a:r>
            <a:br>
              <a:rPr lang="ru-RU" dirty="0" smtClean="0"/>
            </a:br>
            <a:r>
              <a:rPr lang="ru-RU" dirty="0" smtClean="0"/>
              <a:t>2. рассмотреть многообразие цветков;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Они прекраснее всего,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Что нам даёт природа на Земле,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Но дар её бесценный,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Для всех искусств цветок –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Образчик неизменный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Жак </a:t>
            </a:r>
            <a:r>
              <a:rPr lang="ru-RU" sz="3600" b="1" dirty="0" err="1" smtClean="0"/>
              <a:t>Делиль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000364" y="3786190"/>
            <a:ext cx="4086228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file"/>
              </a:rPr>
              <a:t>Видеофрагмент «Вальс цветов»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Natalia\Desktop\514671_gallery.worl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1">
      <a:dk1>
        <a:srgbClr val="600000"/>
      </a:dk1>
      <a:lt1>
        <a:srgbClr val="600000"/>
      </a:lt1>
      <a:dk2>
        <a:srgbClr val="600000"/>
      </a:dk2>
      <a:lt2>
        <a:srgbClr val="600000"/>
      </a:lt2>
      <a:accent1>
        <a:srgbClr val="600000"/>
      </a:accent1>
      <a:accent2>
        <a:srgbClr val="C00000"/>
      </a:accent2>
      <a:accent3>
        <a:srgbClr val="600000"/>
      </a:accent3>
      <a:accent4>
        <a:srgbClr val="600000"/>
      </a:accent4>
      <a:accent5>
        <a:srgbClr val="600000"/>
      </a:accent5>
      <a:accent6>
        <a:srgbClr val="600000"/>
      </a:accent6>
      <a:hlink>
        <a:srgbClr val="600000"/>
      </a:hlink>
      <a:folHlink>
        <a:srgbClr val="60000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268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Comic Sans MS</vt:lpstr>
      <vt:lpstr>Calibri</vt:lpstr>
      <vt:lpstr>Times New Roman</vt:lpstr>
      <vt:lpstr>OpenSans</vt:lpstr>
      <vt:lpstr>Wingdings</vt:lpstr>
      <vt:lpstr>1_Тема Office</vt:lpstr>
      <vt:lpstr>Слайд 1</vt:lpstr>
      <vt:lpstr>Лист самооценки….</vt:lpstr>
      <vt:lpstr>Организационный момент…</vt:lpstr>
      <vt:lpstr>Назовите органы растения и расскажите, что Вы знаете о каждом из них. </vt:lpstr>
      <vt:lpstr>Подпишите органы растения</vt:lpstr>
      <vt:lpstr>Тема урока….</vt:lpstr>
      <vt:lpstr>Цели урока…</vt:lpstr>
      <vt:lpstr>Они прекраснее всего, Что нам даёт природа на Земле, Но дар её бесценный, Для всех искусств цветок – Образчик неизменный Жак Делиль </vt:lpstr>
      <vt:lpstr>Слайд 9</vt:lpstr>
      <vt:lpstr>Цветок - …..</vt:lpstr>
      <vt:lpstr>Строение цветка</vt:lpstr>
      <vt:lpstr>Пестик-это женский орган цветка.</vt:lpstr>
      <vt:lpstr>Тычинки - это мужские органы цветка.</vt:lpstr>
      <vt:lpstr>Слайд 14</vt:lpstr>
      <vt:lpstr>Арабидопсис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Natalia</cp:lastModifiedBy>
  <cp:revision>54</cp:revision>
  <dcterms:created xsi:type="dcterms:W3CDTF">2014-07-06T18:18:01Z</dcterms:created>
  <dcterms:modified xsi:type="dcterms:W3CDTF">2019-04-07T11:01:04Z</dcterms:modified>
</cp:coreProperties>
</file>