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8" r:id="rId4"/>
    <p:sldId id="266" r:id="rId5"/>
    <p:sldId id="273" r:id="rId6"/>
    <p:sldId id="27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662" autoAdjust="0"/>
  </p:normalViewPr>
  <p:slideViewPr>
    <p:cSldViewPr>
      <p:cViewPr varScale="1">
        <p:scale>
          <a:sx n="66" d="100"/>
          <a:sy n="66" d="100"/>
        </p:scale>
        <p:origin x="-4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692696"/>
            <a:ext cx="6984776" cy="3096344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кружковой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Весёлая акварелька»</a:t>
            </a:r>
            <a:b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89040"/>
            <a:ext cx="293397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33264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88832" cy="2279104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/>
              <a:t>		</a:t>
            </a:r>
          </a:p>
          <a:p>
            <a:pPr algn="r"/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 кружка:</a:t>
            </a:r>
          </a:p>
          <a:p>
            <a:pPr algn="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Тимербулатова Зульфия Хайдаровна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38236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детей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3781300" cy="2971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C:\Users\Колокольчик\Desktop\КРУЖОК №8\Зул.Хайд\DSC0366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64704"/>
            <a:ext cx="389019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Колокольчик\Desktop\КРУЖОК №8\Зул.Хайд\DSC0367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4464496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Колокольчик\Desktop\КРУЖОК №8\Зул.Хайд\DSC0367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77072"/>
            <a:ext cx="386132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72972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848872" cy="94096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5" name="Picture 3" descr="C:\Users\Колокольчик\Desktop\КРУЖОК №8\Зул.Хайд\DSC036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439248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Колокольчик\Desktop\КРУЖОК №8\Зул.Хайд\DSC0369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0648"/>
            <a:ext cx="374441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Колокольчик\Desktop\КРУЖОК №8\Зул.Хайд\DSC0370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84984"/>
            <a:ext cx="360040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Колокольчик\Desktop\КРУЖОК №8\Зул.Хайд\DSC0368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212976"/>
            <a:ext cx="345638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89713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60848"/>
          </a:xfrm>
        </p:spPr>
        <p:txBody>
          <a:bodyPr>
            <a:normAutofit/>
          </a:bodyPr>
          <a:lstStyle/>
          <a:p>
            <a:r>
              <a:rPr lang="ru-RU" altLang="ru-RU" sz="20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Колокольчик\Desktop\КРУЖОК №8\Зул.Хайд\DSC036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388843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C:\Users\Колокольчик\Desktop\КРУЖОК №8\Зул.Хайд\DSC0357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32656"/>
            <a:ext cx="478802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Колокольчик\Desktop\КРУЖОК №8\Зул.Хайд\DSC0357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212976"/>
            <a:ext cx="518457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858229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Колокольчик\Desktop\КРУЖОК №8\Зул.Хайд\DSC035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4355976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Колокольчик\Desktop\КРУЖОК №8\Зул.Хайд\DSC0359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0"/>
            <a:ext cx="4067944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Колокольчик\Desktop\КРУЖОК №8\Зул.Хайд\DSC0367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29000"/>
            <a:ext cx="453650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Колокольчик\Desktop\КРУЖОК №8\Зул.Хайд\DSC0368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573016"/>
            <a:ext cx="3744416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6762722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1368152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Спасибо за внимание!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6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  Презентация кружковой работы  «Весёлая акварелька» </vt:lpstr>
      <vt:lpstr>Работы детей</vt:lpstr>
      <vt:lpstr>Слайд 3</vt:lpstr>
      <vt:lpstr> </vt:lpstr>
      <vt:lpstr>Слайд 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 образовательное учреждение  Детский сад комбинированного вида «Колокольчик»  Чамзинского муниципального района Республики Мордовия.</dc:title>
  <dc:creator>Колокольчик</dc:creator>
  <cp:lastModifiedBy>List</cp:lastModifiedBy>
  <cp:revision>46</cp:revision>
  <dcterms:created xsi:type="dcterms:W3CDTF">2017-01-18T07:03:57Z</dcterms:created>
  <dcterms:modified xsi:type="dcterms:W3CDTF">2019-04-24T18:52:54Z</dcterms:modified>
</cp:coreProperties>
</file>