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82CA6-AE84-47AA-BA8B-A1C166499DB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E27BC-CE9F-4E06-B000-15EA3334C6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8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6;&#1083;&#1103;_&#1087;&#1088;&#1086;&#1074;&#1077;&#1088;&#1082;&#1080;\&#1090;&#1077;&#1093;&#1085;&#1086;&#1083;&#1086;&#1075;&#1080;&#1095;&#1077;&#1089;&#1082;&#1080;&#1077;%20&#1082;&#1072;&#1088;&#1090;&#1099;\&#1084;&#1072;&#1090;&#1077;&#1084;&#1072;&#1090;&#1080;&#1082;&#1072;_5\Melodiya_V_mire_zhivotnyh_(vmuzice.co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для_проверки\технологические карты\в мире животных.jpg"/>
          <p:cNvPicPr>
            <a:picLocks noChangeAspect="1" noChangeArrowheads="1"/>
          </p:cNvPicPr>
          <p:nvPr/>
        </p:nvPicPr>
        <p:blipFill>
          <a:blip r:embed="rId3" cstate="print"/>
          <a:srcRect l="13775" r="13775"/>
          <a:stretch>
            <a:fillRect/>
          </a:stretch>
        </p:blipFill>
        <p:spPr bwMode="auto">
          <a:xfrm>
            <a:off x="-36512" y="14194"/>
            <a:ext cx="9180512" cy="7483356"/>
          </a:xfrm>
          <a:prstGeom prst="rect">
            <a:avLst/>
          </a:prstGeom>
          <a:noFill/>
        </p:spPr>
      </p:pic>
      <p:pic>
        <p:nvPicPr>
          <p:cNvPr id="5" name="Melodiya_V_mire_zhivotnyh_(vmuzice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Казуар</a:t>
            </a:r>
            <a:br>
              <a:rPr lang="ru-RU" dirty="0" smtClean="0"/>
            </a:br>
            <a:r>
              <a:rPr lang="ru-RU" sz="3600" dirty="0" smtClean="0"/>
              <a:t>В переводе - рогатая голова</a:t>
            </a:r>
            <a:endParaRPr lang="ru-RU" dirty="0"/>
          </a:p>
        </p:txBody>
      </p:sp>
      <p:pic>
        <p:nvPicPr>
          <p:cNvPr id="4" name="Содержимое 3" descr="Казуа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5404" y="1694803"/>
            <a:ext cx="7361012" cy="4902549"/>
          </a:xfrm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Австралийский журавль</a:t>
            </a:r>
            <a:br>
              <a:rPr lang="ru-RU" dirty="0" smtClean="0"/>
            </a:br>
            <a:r>
              <a:rPr lang="ru-RU" dirty="0" smtClean="0"/>
              <a:t>самый крупный из журавлей.</a:t>
            </a:r>
            <a:endParaRPr lang="ru-RU" dirty="0"/>
          </a:p>
        </p:txBody>
      </p:sp>
      <p:pic>
        <p:nvPicPr>
          <p:cNvPr id="4" name="Содержимое 3" descr="журав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3979"/>
            <a:ext cx="8229600" cy="4378404"/>
          </a:xfrm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702d9_3e2c5af0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399" y="0"/>
            <a:ext cx="91543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17 апреля 1968 года</a:t>
            </a:r>
            <a:br>
              <a:rPr lang="ru-RU" dirty="0" smtClean="0"/>
            </a:br>
            <a:r>
              <a:rPr lang="ru-RU" dirty="0" smtClean="0"/>
              <a:t>первый выпуск программы</a:t>
            </a:r>
            <a:endParaRPr lang="ru-RU" dirty="0"/>
          </a:p>
        </p:txBody>
      </p:sp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 1977 ведущий программы</a:t>
            </a:r>
            <a:r>
              <a:rPr lang="ru-RU" dirty="0"/>
              <a:t>  — Николай </a:t>
            </a:r>
            <a:r>
              <a:rPr lang="ru-RU" dirty="0" smtClean="0"/>
              <a:t>Дроздов</a:t>
            </a:r>
            <a:endParaRPr lang="ru-RU" dirty="0"/>
          </a:p>
        </p:txBody>
      </p:sp>
      <p:pic>
        <p:nvPicPr>
          <p:cNvPr id="4" name="Содержимое 3" descr="дрозд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1" y="1454990"/>
            <a:ext cx="3491850" cy="4671173"/>
          </a:xfrm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Удивительный мир животных!</a:t>
            </a:r>
            <a:endParaRPr lang="ru-RU" dirty="0"/>
          </a:p>
        </p:txBody>
      </p:sp>
      <p:pic>
        <p:nvPicPr>
          <p:cNvPr id="4" name="Содержимое 3" descr="fantasy-worlds-desktop-wallpaper-800x60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Африканский слон</a:t>
            </a:r>
            <a:br>
              <a:rPr lang="ru-RU" dirty="0" smtClean="0"/>
            </a:br>
            <a:r>
              <a:rPr lang="ru-RU" sz="3600" dirty="0" smtClean="0"/>
              <a:t>Слону  приходиться искать еду и есть ее не меньше 20 часов в сутки</a:t>
            </a:r>
            <a:endParaRPr lang="ru-RU" sz="3600" dirty="0"/>
          </a:p>
        </p:txBody>
      </p:sp>
      <p:pic>
        <p:nvPicPr>
          <p:cNvPr id="4" name="Содержимое 3" descr="африканский сл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808820"/>
            <a:ext cx="6120680" cy="4590510"/>
          </a:xfrm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Индийский слон</a:t>
            </a:r>
            <a:br>
              <a:rPr lang="ru-RU" dirty="0" smtClean="0"/>
            </a:br>
            <a:r>
              <a:rPr lang="ru-RU" sz="3600" dirty="0" smtClean="0"/>
              <a:t>Слоны как и люди могут быть правшами и левшами</a:t>
            </a:r>
            <a:endParaRPr lang="ru-RU" sz="3600" dirty="0"/>
          </a:p>
        </p:txBody>
      </p:sp>
      <p:pic>
        <p:nvPicPr>
          <p:cNvPr id="4" name="Содержимое 3" descr="индийский сл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594929"/>
            <a:ext cx="6624736" cy="4968552"/>
          </a:xfrm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Кашалот</a:t>
            </a:r>
            <a:br>
              <a:rPr lang="ru-RU" dirty="0" smtClean="0"/>
            </a:br>
            <a:r>
              <a:rPr lang="ru-RU" sz="3600" dirty="0" smtClean="0"/>
              <a:t>Треть тела - голова</a:t>
            </a:r>
            <a:endParaRPr lang="ru-RU" sz="3600" dirty="0"/>
          </a:p>
        </p:txBody>
      </p:sp>
      <p:pic>
        <p:nvPicPr>
          <p:cNvPr id="4" name="Содержимое 3" descr="кашало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Гепард</a:t>
            </a:r>
            <a:br>
              <a:rPr lang="ru-RU" dirty="0" smtClean="0"/>
            </a:br>
            <a:r>
              <a:rPr lang="ru-RU" sz="3100" dirty="0" smtClean="0"/>
              <a:t>Самое быстрое животное</a:t>
            </a:r>
            <a:endParaRPr lang="ru-RU" sz="3100" dirty="0"/>
          </a:p>
        </p:txBody>
      </p:sp>
      <p:pic>
        <p:nvPicPr>
          <p:cNvPr id="4" name="Содержимое 3" descr="гепар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8508" y="1600200"/>
            <a:ext cx="6906984" cy="4525963"/>
          </a:xfrm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Ленивец</a:t>
            </a:r>
            <a:br>
              <a:rPr lang="ru-RU" dirty="0" smtClean="0"/>
            </a:br>
            <a:r>
              <a:rPr lang="ru-RU" sz="3100" dirty="0" smtClean="0"/>
              <a:t>В его шерсти растут водоросли, что придает ему зеленоватый оттенок</a:t>
            </a:r>
            <a:endParaRPr lang="ru-RU" sz="3100" dirty="0"/>
          </a:p>
        </p:txBody>
      </p:sp>
      <p:pic>
        <p:nvPicPr>
          <p:cNvPr id="4" name="Содержимое 3" descr="ленивец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5294" y="1600200"/>
            <a:ext cx="3393412" cy="4525963"/>
          </a:xfrm>
        </p:spPr>
      </p:pic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22</Words>
  <Application>Microsoft Office PowerPoint</Application>
  <PresentationFormat>Экран (4:3)</PresentationFormat>
  <Paragraphs>10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17 апреля 1968 года первый выпуск программы</vt:lpstr>
      <vt:lpstr>С 1977 ведущий программы  — Николай Дроздов</vt:lpstr>
      <vt:lpstr>Удивительный мир животных!</vt:lpstr>
      <vt:lpstr>Африканский слон Слону  приходиться искать еду и есть ее не меньше 20 часов в сутки</vt:lpstr>
      <vt:lpstr>Индийский слон Слоны как и люди могут быть правшами и левшами</vt:lpstr>
      <vt:lpstr>Кашалот Треть тела - голова</vt:lpstr>
      <vt:lpstr>Гепард Самое быстрое животное</vt:lpstr>
      <vt:lpstr>Ленивец В его шерсти растут водоросли, что придает ему зеленоватый оттенок</vt:lpstr>
      <vt:lpstr>Казуар В переводе - рогатая голова</vt:lpstr>
      <vt:lpstr>Австралийский журавль самый крупный из журавлей.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АЛЛОЧКА</dc:creator>
  <cp:lastModifiedBy>АЛЛОЧКА</cp:lastModifiedBy>
  <cp:revision>4</cp:revision>
  <dcterms:created xsi:type="dcterms:W3CDTF">2017-04-16T21:17:26Z</dcterms:created>
  <dcterms:modified xsi:type="dcterms:W3CDTF">2017-04-16T21:47:52Z</dcterms:modified>
</cp:coreProperties>
</file>