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64" r:id="rId4"/>
    <p:sldId id="262" r:id="rId5"/>
    <p:sldId id="260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EEF3704-6EEC-4F76-AC4B-5E6622496B16}" type="datetimeFigureOut">
              <a:rPr lang="ru-RU" smtClean="0"/>
              <a:t>22.01.2015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4D92FD8-5D81-4EFE-A2AE-7AD08F8DEC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Вклад моей семьи в великую победу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Работа Дружининой Юлии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9354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1124744"/>
            <a:ext cx="6606480" cy="433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effectLst/>
                <a:latin typeface="Times New Roman"/>
                <a:ea typeface="Calibri"/>
                <a:cs typeface="Times New Roman"/>
              </a:rPr>
              <a:t>Всё меньше остается их, </a:t>
            </a:r>
            <a:endParaRPr lang="ru-RU" sz="28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effectLst/>
                <a:latin typeface="Times New Roman"/>
                <a:ea typeface="Calibri"/>
                <a:cs typeface="Times New Roman"/>
              </a:rPr>
              <a:t>Седых защитников народа, </a:t>
            </a:r>
            <a:endParaRPr lang="ru-RU" sz="28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effectLst/>
                <a:latin typeface="Times New Roman"/>
                <a:ea typeface="Calibri"/>
                <a:cs typeface="Times New Roman"/>
              </a:rPr>
              <a:t>Что приближали счастья миг,</a:t>
            </a:r>
            <a:endParaRPr lang="ru-RU" sz="28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effectLst/>
                <a:latin typeface="Times New Roman"/>
                <a:ea typeface="Calibri"/>
                <a:cs typeface="Times New Roman"/>
              </a:rPr>
              <a:t>К победе шли четыре года.</a:t>
            </a:r>
            <a:endParaRPr lang="ru-RU" sz="28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effectLst/>
                <a:latin typeface="Times New Roman"/>
                <a:ea typeface="Calibri"/>
                <a:cs typeface="Times New Roman"/>
              </a:rPr>
              <a:t>Их украшает седина</a:t>
            </a:r>
            <a:endParaRPr lang="ru-RU" sz="28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effectLst/>
                <a:latin typeface="Times New Roman"/>
                <a:ea typeface="Calibri"/>
                <a:cs typeface="Times New Roman"/>
              </a:rPr>
              <a:t>Сияют новые медали,</a:t>
            </a:r>
            <a:endParaRPr lang="ru-RU" sz="28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effectLst/>
                <a:latin typeface="Times New Roman"/>
                <a:ea typeface="Calibri"/>
                <a:cs typeface="Times New Roman"/>
              </a:rPr>
              <a:t>В долгу пред ними вся страна,</a:t>
            </a:r>
            <a:r>
              <a:rPr lang="ru-RU" sz="2800" b="1" i="1" dirty="0" smtClean="0">
                <a:effectLst/>
                <a:latin typeface="Tahoma"/>
                <a:ea typeface="Calibri"/>
                <a:cs typeface="Times New Roman"/>
              </a:rPr>
              <a:t> </a:t>
            </a:r>
            <a:endParaRPr lang="ru-RU" sz="2800" b="1" i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48979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8709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МОЙ ДЕДУШКА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23928" y="692696"/>
            <a:ext cx="4305672" cy="439248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Дружинин</a:t>
            </a:r>
            <a:r>
              <a:rPr lang="en-US" dirty="0" smtClean="0"/>
              <a:t> </a:t>
            </a:r>
            <a:r>
              <a:rPr lang="ru-RU" dirty="0" smtClean="0"/>
              <a:t>Григорий Георгиевич, </a:t>
            </a:r>
            <a:r>
              <a:rPr lang="ru-RU" dirty="0"/>
              <a:t>родился 30 января  1914 года. Дедушка  был высокого роста. С очень густыми чёрными волосами такие же чёрные брови и карие глаза. В  июле  1941 года  призвали его на службу и направили в Монголию, где попал в 22-ой отдельный сапёрный батальон,  находившийся  в составе 82-ой мотострелковой  дивизии</a:t>
            </a:r>
          </a:p>
        </p:txBody>
      </p:sp>
      <p:pic>
        <p:nvPicPr>
          <p:cNvPr id="5" name="Объект 4" descr="C:\Documents and Settings\Admin\Мои документы\Мои рисунки\ControlCenter4\Scan\CCI22012015_0001.jpg"/>
          <p:cNvPicPr>
            <a:picLocks noGrp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09" r="51369" b="9809"/>
          <a:stretch/>
        </p:blipFill>
        <p:spPr bwMode="auto">
          <a:xfrm>
            <a:off x="179513" y="609600"/>
            <a:ext cx="3417474" cy="37671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45752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1" y="1124744"/>
            <a:ext cx="2819399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 descr="C:\Documents and Settings\Admin\Мои документы\Мои рисунки\ControlCenter4\Scan\CCI22012015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45" t="60899" r="2894" b="5564"/>
          <a:stretch/>
        </p:blipFill>
        <p:spPr bwMode="auto">
          <a:xfrm>
            <a:off x="971600" y="1412776"/>
            <a:ext cx="3676600" cy="41044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953001" y="764704"/>
            <a:ext cx="2819399" cy="4968552"/>
          </a:xfrm>
        </p:spPr>
        <p:txBody>
          <a:bodyPr>
            <a:noAutofit/>
          </a:bodyPr>
          <a:lstStyle/>
          <a:p>
            <a:r>
              <a:rPr lang="ru-RU" sz="2000" dirty="0"/>
              <a:t>Как саперу дедушке пришлось участвовать в возведении оборонительных  сооружений на подступах к Москве. 25 октября 1941 года батальон, в котором он служил, принял первый бой. И так бой за боем, после которых удалось отбросить  немцев от города. </a:t>
            </a:r>
          </a:p>
        </p:txBody>
      </p:sp>
    </p:spTree>
    <p:extLst>
      <p:ext uri="{BB962C8B-B14F-4D97-AF65-F5344CB8AC3E}">
        <p14:creationId xmlns:p14="http://schemas.microsoft.com/office/powerpoint/2010/main" val="2376908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859340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 боевые заслуги дедушку наградили:</a:t>
            </a:r>
          </a:p>
          <a:p>
            <a:pPr lvl="0"/>
            <a:r>
              <a:rPr lang="ru-RU" sz="2400" dirty="0"/>
              <a:t>в 1942 году медалью за отвагу;</a:t>
            </a:r>
          </a:p>
          <a:p>
            <a:pPr lvl="0"/>
            <a:r>
              <a:rPr lang="ru-RU" sz="2400" dirty="0"/>
              <a:t>в 1943 году орденом  Славы </a:t>
            </a:r>
            <a:r>
              <a:rPr lang="en-US" sz="2400" dirty="0" err="1"/>
              <a:t>lll</a:t>
            </a:r>
            <a:r>
              <a:rPr lang="ru-RU" sz="2400" dirty="0"/>
              <a:t> степени;</a:t>
            </a:r>
          </a:p>
          <a:p>
            <a:pPr lvl="0"/>
            <a:r>
              <a:rPr lang="ru-RU" sz="2400" dirty="0"/>
              <a:t>Медалями:</a:t>
            </a:r>
          </a:p>
          <a:p>
            <a:r>
              <a:rPr lang="ru-RU" sz="2400" dirty="0"/>
              <a:t>«За освобождение Праги»; «За взятие Берлина»; «За оборону Москвы»; «За победу над Германией»; «Георгий Жуков»; «В памяти 1500-летия Киева»; «30 лет Победы»; «40 лет победы»; «50 лет победы»; «50 лет Вооруженных сил»; «60 лет Вооруженных сил»</a:t>
            </a:r>
          </a:p>
        </p:txBody>
      </p:sp>
      <p:pic>
        <p:nvPicPr>
          <p:cNvPr id="3" name="Picture 5" descr="ANd9GcSuw3xQ4FOFxyWTajOvkKlkG9tpMmOumjUkN0P7fec01awAksTYK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620688"/>
            <a:ext cx="2664296" cy="128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326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720840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То, что пережили мой дед и его сверстники, к счастью нас это не коснулось, я знаю войну только со слов деда, из книг и с экрана телевизора. Я думаю, что мой дедушка, был очень храбрым и умным бойцом. Так как, был сапёрам, ни разу не ошибся и поэтому не подвёл своих однополчан, наверное, он знал своё дело на отлично, если бы он плохо или безответственно отнёсся к подготовке разминированию мин, то многих наших солдат не было бы в живых.</a:t>
            </a:r>
          </a:p>
        </p:txBody>
      </p:sp>
    </p:spTree>
    <p:extLst>
      <p:ext uri="{BB962C8B-B14F-4D97-AF65-F5344CB8AC3E}">
        <p14:creationId xmlns:p14="http://schemas.microsoft.com/office/powerpoint/2010/main" val="321038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3105835"/>
            <a:ext cx="67687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800" dirty="0"/>
              <a:t>Я глубоко благодарна нашим </a:t>
            </a:r>
            <a:r>
              <a:rPr lang="ru-RU" sz="2800" dirty="0" smtClean="0"/>
              <a:t>ветеранам </a:t>
            </a:r>
            <a:r>
              <a:rPr lang="ru-RU" sz="2800" dirty="0"/>
              <a:t>за то, что сейчас живу в свободной </a:t>
            </a:r>
            <a:r>
              <a:rPr lang="ru-RU" sz="2800" dirty="0" smtClean="0"/>
              <a:t>России.</a:t>
            </a:r>
          </a:p>
          <a:p>
            <a:pPr indent="457200"/>
            <a:r>
              <a:rPr lang="ru-RU" sz="2800" dirty="0"/>
              <a:t>Я</a:t>
            </a:r>
            <a:r>
              <a:rPr lang="ru-RU" sz="2800" dirty="0" smtClean="0"/>
              <a:t> </a:t>
            </a:r>
            <a:r>
              <a:rPr lang="ru-RU" sz="2800" dirty="0"/>
              <a:t>вижу эту войну как грандиозное торжество патриотизма, любви к </a:t>
            </a:r>
            <a:r>
              <a:rPr lang="ru-RU" sz="2800" dirty="0" smtClean="0"/>
              <a:t>Родине</a:t>
            </a:r>
          </a:p>
          <a:p>
            <a:pPr indent="457200"/>
            <a:r>
              <a:rPr lang="ru-RU" sz="2800" b="1" dirty="0" smtClean="0">
                <a:solidFill>
                  <a:srgbClr val="FF0000"/>
                </a:solidFill>
              </a:rPr>
              <a:t>Я ГОРЖУСЬ ПОДВИГОМ СВОЕГО ДЕДУШКИ, ВЕТЕРАНА ВЕЛИКОЙ ОТЕЧЕСТВЕННОЙ ВОЙНЫ!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Picture 5" descr="ANd9GcSuw3xQ4FOFxyWTajOvkKlkG9tpMmOumjUkN0P7fec01awAksTYK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915" y="1024790"/>
            <a:ext cx="5588000" cy="197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710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43841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dirty="0"/>
              <a:t>Я думаю, что залогом  победы в Великой Отечественной войне явились мужество, стойкость, героизм и самопожертвование солдат, их высокий патриотизм.</a:t>
            </a:r>
          </a:p>
          <a:p>
            <a:pPr indent="457200"/>
            <a:r>
              <a:rPr lang="ru-RU" sz="2400" b="1" dirty="0"/>
              <a:t> </a:t>
            </a:r>
          </a:p>
          <a:p>
            <a:pPr indent="457200"/>
            <a:r>
              <a:rPr lang="ru-RU" sz="2400" b="1" dirty="0"/>
              <a:t>Я считаю, что перед человеческой памятью, перед памятью сердца, время бессильно. Годы  Отечественной войны никогда не должны забываться потомками.</a:t>
            </a:r>
          </a:p>
          <a:p>
            <a:pPr indent="457200"/>
            <a:r>
              <a:rPr lang="ru-RU" sz="2400" b="1" dirty="0"/>
              <a:t> </a:t>
            </a:r>
          </a:p>
          <a:p>
            <a:pPr indent="457200"/>
            <a:r>
              <a:rPr lang="ru-RU" sz="2400" b="1" dirty="0"/>
              <a:t>Мы должны знать историю своего народа, иначе нельзя  по-настоящему научиться любить свою Родину.</a:t>
            </a:r>
          </a:p>
          <a:p>
            <a:pPr indent="457200"/>
            <a:r>
              <a:rPr lang="en-US" sz="2400" b="1" dirty="0"/>
              <a:t> 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618167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29</TotalTime>
  <Words>361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Вклад моей семьи в великую победу</vt:lpstr>
      <vt:lpstr>Презентация PowerPoint</vt:lpstr>
      <vt:lpstr>МОЙ ДЕДУШКА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Вклад моей семьи в великую победу</dc:title>
  <dc:creator>Admin</dc:creator>
  <cp:lastModifiedBy>Admin</cp:lastModifiedBy>
  <cp:revision>6</cp:revision>
  <dcterms:created xsi:type="dcterms:W3CDTF">2015-01-22T08:04:37Z</dcterms:created>
  <dcterms:modified xsi:type="dcterms:W3CDTF">2015-01-22T08:14:07Z</dcterms:modified>
</cp:coreProperties>
</file>