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7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77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8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826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99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140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51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06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31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44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03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56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786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3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17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89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6F59D2B-91DA-4574-9489-D9D6A90FE11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187E5A8-6E88-4D9F-93F9-7BC99A39DC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9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технологии на уроках физической культуры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36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86971"/>
            <a:ext cx="10515600" cy="518999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Здоровье – один из важнейших компонентов человеческого благополучия и счастья, одно из неотъемлемых прав человека, одно из условий успешного социального и экономического развития любой страны.</a:t>
            </a:r>
          </a:p>
          <a:p>
            <a:r>
              <a:rPr lang="ru-RU" sz="2400" dirty="0" smtClean="0"/>
              <a:t> В настоящее время средства массовой информации открыто освещают проблему. Уровень общей заболеваемости российских детей увеличивается: увеличилось количество хронических заболеваний, болезней опорно-двигательной, эндокринной, сердечно-сосудистой системы. Выявлено нарушение осанки, различные по степени сколиозы, деформации грудной клетки, снижение мышечного тонуса. Сократилось число здоровых выпускников. Малоподвижный образ жизни, перегрузка учебного процесса большим количеством изучаемых дисциплин.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2001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72457"/>
            <a:ext cx="10515600" cy="520450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dirty="0" smtClean="0"/>
              <a:t>Учитывая сложившуюся ситуацию, одной из приоритетных задач учебно-воспитательного процесса является сбережение и укрепление здоровья учащихся.</a:t>
            </a:r>
          </a:p>
          <a:p>
            <a:r>
              <a:rPr lang="ru-RU" sz="2000" dirty="0" smtClean="0"/>
              <a:t>Проблема укрепления и сохранения здоровья школьников является одной из ведущих задач на моих уроках физической культуры.</a:t>
            </a:r>
          </a:p>
          <a:p>
            <a:r>
              <a:rPr lang="ru-RU" sz="2000" dirty="0" smtClean="0"/>
              <a:t>На своих уроках активно внедряют </a:t>
            </a:r>
            <a:r>
              <a:rPr lang="ru-RU" sz="2000" dirty="0" err="1" smtClean="0"/>
              <a:t>здоровьесберегающие</a:t>
            </a:r>
            <a:r>
              <a:rPr lang="ru-RU" sz="2000" dirty="0" smtClean="0"/>
              <a:t> технологии, главной отличительной особенностью которой является приоритет здоровья, </a:t>
            </a:r>
            <a:r>
              <a:rPr lang="ru-RU" sz="2000" dirty="0" err="1" smtClean="0"/>
              <a:t>т.е</a:t>
            </a:r>
            <a:r>
              <a:rPr lang="ru-RU" sz="2000" dirty="0" smtClean="0"/>
              <a:t> грамотная забота о здоровье, использую личностно-ориентированный подход, учитываю группу здоровья и индивидуальные особенности каждого ребенка. Например, на уроках учащиеся работают по отделениям, каждое из которых соответствует определенной группе здоровья, а, значит, при выполнении заданий ученики получают дозированную нагрузку, прислушиваясь к своему организму: самостоятельно осуществляют контроль за пульсом.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29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Использование </a:t>
            </a:r>
            <a:r>
              <a:rPr lang="ru-RU" sz="2400" dirty="0" err="1" smtClean="0"/>
              <a:t>здоровьесберегающих</a:t>
            </a:r>
            <a:r>
              <a:rPr lang="ru-RU" sz="2400" dirty="0" smtClean="0"/>
              <a:t> технологий в своей работе, совершенствование физического состояния учащихся через двигательную активность, помогает ребятам стать добрее и сильнее духом, поднимает их над своими слабостями, формирует гармонично развитую личность.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889078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</TotalTime>
  <Words>242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Совет директоров</vt:lpstr>
      <vt:lpstr>Здоровьесберегающие технологии на уроках физической культуры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уроках физической культуры</dc:title>
  <dc:creator>Кристина Савина</dc:creator>
  <cp:lastModifiedBy>Кристина Савина</cp:lastModifiedBy>
  <cp:revision>2</cp:revision>
  <dcterms:created xsi:type="dcterms:W3CDTF">2019-04-24T15:47:25Z</dcterms:created>
  <dcterms:modified xsi:type="dcterms:W3CDTF">2019-04-24T16:04:18Z</dcterms:modified>
</cp:coreProperties>
</file>