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0011-DDD0-4B4B-86E0-62B463B0121F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9C70-5E0D-4908-BCA5-FE3960323D5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0011-DDD0-4B4B-86E0-62B463B0121F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9C70-5E0D-4908-BCA5-FE3960323D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0011-DDD0-4B4B-86E0-62B463B0121F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9C70-5E0D-4908-BCA5-FE3960323D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0011-DDD0-4B4B-86E0-62B463B0121F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9C70-5E0D-4908-BCA5-FE3960323D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0011-DDD0-4B4B-86E0-62B463B0121F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9C70-5E0D-4908-BCA5-FE3960323D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0011-DDD0-4B4B-86E0-62B463B0121F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9C70-5E0D-4908-BCA5-FE3960323D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0011-DDD0-4B4B-86E0-62B463B0121F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9C70-5E0D-4908-BCA5-FE3960323D5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0011-DDD0-4B4B-86E0-62B463B0121F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9C70-5E0D-4908-BCA5-FE3960323D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0011-DDD0-4B4B-86E0-62B463B0121F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9C70-5E0D-4908-BCA5-FE3960323D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0011-DDD0-4B4B-86E0-62B463B0121F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9C70-5E0D-4908-BCA5-FE3960323D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00011-DDD0-4B4B-86E0-62B463B0121F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9C70-5E0D-4908-BCA5-FE3960323D5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1F00011-DDD0-4B4B-86E0-62B463B0121F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EBA9C70-5E0D-4908-BCA5-FE3960323D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nashzeleniymir.ru/%d0%b6%d0%b8%d1%80%d0%b0%d1%84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pt4web.ru/images/50/2693/640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729011"/>
            <a:ext cx="7056518" cy="52923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148064" y="603980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Саяхова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М.Л.,                             воспитатель</a:t>
            </a:r>
            <a:endParaRPr lang="ru-RU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1844824"/>
            <a:ext cx="5184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6000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ашего края</a:t>
            </a:r>
            <a:endParaRPr lang="ru-RU" sz="6000" b="1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pt4web.ru/images/50/2693/640/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696" y="980728"/>
            <a:ext cx="5472608" cy="48002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120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pt4web.ru/images/50/2693/640/img15.jpg"/>
          <p:cNvPicPr>
            <a:picLocks noChangeAspect="1" noChangeArrowheads="1"/>
          </p:cNvPicPr>
          <p:nvPr/>
        </p:nvPicPr>
        <p:blipFill rotWithShape="1">
          <a:blip r:embed="rId2"/>
          <a:srcRect l="4384" t="11857" r="5900" b="10711"/>
          <a:stretch/>
        </p:blipFill>
        <p:spPr bwMode="auto">
          <a:xfrm>
            <a:off x="107504" y="120898"/>
            <a:ext cx="5312771" cy="350279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420275" y="188641"/>
            <a:ext cx="3723725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Ворона – это крупная птица плотного сложения с широким и тупым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клювом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тело у нее серого цвета, а вот голова, крылья и хвост – черные, с металлическим отливом. В питании вороны не привередливы. Они могут употреблять и животную и растительную пищу. В городах они, в основном, питаются отбросами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 у вороны дерзкий и нахальный. Когда эти птицы в поисках пропитания разоряют чужие гнезда, то не боятся никого, даже человека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Вороньи яйца, окрашенные в голубоватый и зеленоватый цвет с крапинками, насиживает самка. А самец заботливо кормит будущую маму. Через две недели из яиц вылупляются маленькие, очень прожорливые воронята. Родители старательно кормят их, а затем учат летать и находить пропитание.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789040"/>
            <a:ext cx="516875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одной стае насчитывается от 10 до 40 птиц. Вороны способны преодолевать значительное расстояние – до 200 километров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/>
              <a:t> </a:t>
            </a:r>
            <a:endParaRPr lang="ru-RU" sz="1600" dirty="0" smtClean="0"/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Самка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течении трех недель высиживает от 4 до 6 яиц. После появления на свет птенцов, родители шесть месяцев кормят детенышей и пристально следят за ними.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естественной среде вороны живут не больше 12 лет.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81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pt4web.ru/images/50/2693/640/img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1627" y="908721"/>
            <a:ext cx="6600733" cy="4950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7520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pt4web.ru/images/50/2693/640/img27.jpg"/>
          <p:cNvPicPr>
            <a:picLocks noChangeAspect="1" noChangeArrowheads="1"/>
          </p:cNvPicPr>
          <p:nvPr/>
        </p:nvPicPr>
        <p:blipFill rotWithShape="1">
          <a:blip r:embed="rId2"/>
          <a:srcRect l="4840" t="13813" r="11785" b="10518"/>
          <a:stretch/>
        </p:blipFill>
        <p:spPr bwMode="auto">
          <a:xfrm>
            <a:off x="323528" y="188640"/>
            <a:ext cx="4721221" cy="345638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44749" y="188640"/>
            <a:ext cx="3991747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Голубь — птица средних размеров с плотным обтекаемым туловищем. Голова этой птицы маленькая, клюв небольшой, ноги короткие. Цвет оперения — белый, серебристый, сизый, черный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мире известно около 800 пород голубей. К особой породе голубей относятся почтовые голуби. Они преодолевают большие расстояния, хорошо ориентируются в пространстве, легко находят родной дом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Голубя всегда считали миролюбивой и незлобной птицей.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Живут голуби стайками, небольшими колониями.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Растительная пища является основной, насекомые или другие корма очень редко привлекают голубей. Потребление твердой пищи требует размягчения водой. Голуби много и охотно пьют. Птицы полностью погружают клюв в воду и засасывают жидкость как из соломинки. Этот способ отличает их от многих пернатых, которые набирают в клюв капли и затем, подняв голову, направляют воду в горло.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645024"/>
            <a:ext cx="45365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Появившиеся птенцы совсем беспомощны, едва покрыты пухом.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природе жизнь голубей составляет от 3 до 5 лет. В неволе под присмотром и с правильным питанием срок жизни увеличивается в среднем до 15 лет и больше.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86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фото\Подгот.гр\кормушка и дети\IMG_305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131" t="1616" r="25555" b="33940"/>
          <a:stretch/>
        </p:blipFill>
        <p:spPr bwMode="auto">
          <a:xfrm>
            <a:off x="4367949" y="2491062"/>
            <a:ext cx="1904051" cy="239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фото\Подгот.гр\кормушка и дети\IMG_304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415" t="38231" r="30451" b="22504"/>
          <a:stretch/>
        </p:blipFill>
        <p:spPr bwMode="auto">
          <a:xfrm>
            <a:off x="2143097" y="1319443"/>
            <a:ext cx="2145432" cy="1749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:\фото\Подгот.гр\кормушка и дети\IMG_304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121" t="13535" r="26970" b="30707"/>
          <a:stretch/>
        </p:blipFill>
        <p:spPr bwMode="auto">
          <a:xfrm>
            <a:off x="6547183" y="883853"/>
            <a:ext cx="2347835" cy="192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G:\фото\Подгот.гр\кормушка и дети\IMG_3047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402" t="17880" r="10955" b="17880"/>
          <a:stretch/>
        </p:blipFill>
        <p:spPr bwMode="auto">
          <a:xfrm>
            <a:off x="1993477" y="3134375"/>
            <a:ext cx="2212718" cy="1676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G:\фото\Подгот.гр\кормушка и дети\IMG_3054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62" t="8027" r="10659" b="18959"/>
          <a:stretch/>
        </p:blipFill>
        <p:spPr bwMode="auto">
          <a:xfrm>
            <a:off x="6272000" y="2864319"/>
            <a:ext cx="2442112" cy="1861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G:\фото\Подгот.гр\кормушка и дети\IMG_3056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30" t="3366" b="17693"/>
          <a:stretch/>
        </p:blipFill>
        <p:spPr bwMode="auto">
          <a:xfrm>
            <a:off x="1482419" y="5039248"/>
            <a:ext cx="2028825" cy="1684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G:\фото\Подгот.гр\кормушка и дети\IMG_3065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509" r="5152" b="7475"/>
          <a:stretch/>
        </p:blipFill>
        <p:spPr bwMode="auto">
          <a:xfrm>
            <a:off x="3686207" y="5003182"/>
            <a:ext cx="2371979" cy="170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G:\фото\Подгот.гр\кормушка и дети\IMG_3057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258" t="17225" r="7724" b="13504"/>
          <a:stretch/>
        </p:blipFill>
        <p:spPr bwMode="auto">
          <a:xfrm>
            <a:off x="4330153" y="892199"/>
            <a:ext cx="2160240" cy="156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G:\фото\Подгот.гр\кормушка и дети\IMG_3055.JP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74" b="13100"/>
          <a:stretch/>
        </p:blipFill>
        <p:spPr bwMode="auto">
          <a:xfrm>
            <a:off x="6529105" y="4850751"/>
            <a:ext cx="2259508" cy="185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G:\фото\2 мл.гр\кормушки\DSCN5483.JPG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82" t="5050" r="38636"/>
          <a:stretch/>
        </p:blipFill>
        <p:spPr bwMode="auto">
          <a:xfrm>
            <a:off x="251520" y="2812432"/>
            <a:ext cx="1447775" cy="336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G:\фото\2 мл.гр\кормушки\DSCN5480.JPG"/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584" t="3838" r="9848"/>
          <a:stretch/>
        </p:blipFill>
        <p:spPr bwMode="auto">
          <a:xfrm>
            <a:off x="79817" y="709076"/>
            <a:ext cx="2063280" cy="207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1457" y="0"/>
            <a:ext cx="727696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Галерея кормушек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258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ppt4web.ru/images/50/2693/640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648" y="1070738"/>
            <a:ext cx="6192688" cy="4644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pt4web.ru/images/50/2693/640/img3.jpg"/>
          <p:cNvPicPr>
            <a:picLocks noChangeAspect="1" noChangeArrowheads="1"/>
          </p:cNvPicPr>
          <p:nvPr/>
        </p:nvPicPr>
        <p:blipFill rotWithShape="1">
          <a:blip r:embed="rId2"/>
          <a:srcRect l="19217" t="3944" r="19359" b="8640"/>
          <a:stretch/>
        </p:blipFill>
        <p:spPr bwMode="auto">
          <a:xfrm>
            <a:off x="395536" y="284554"/>
            <a:ext cx="4466277" cy="47671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5004048" y="612845"/>
            <a:ext cx="360040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Снегирь – небольшая красивая птичка из семейства вьюрковых. Снегири имеют плотное телосложение, у них толстый короткий клюв, который отлично подходит для добывания семян, размер птички чуть больше, чем у воробья. Самцы окрашены ярко, а самочки гораздо скромнее – у него перышки на груди ярко-красного цвета, а у нее серовато-коричневые. Кроме этого, у взрослых птиц на голове имеется «черная шапочка», а у птенцов и молодых птиц ее нет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/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всего снегирям нравятся еловые леса, растущие возле рек. Летом снегири обычно живут в хвойных и смешанных лесах, а зимой их часто можно увидеть в садах и парках.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птицы с удовольствием поедают различные сухие семена и почки деревьев, а сочные плоды они расклевывают и извлекают их них твердые семена.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051750"/>
            <a:ext cx="45365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Снегири создают пару один раз на всю жизнь.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Самочка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 себя главной, а самец подчиняется ей, уступая лучшие зернышки и уютное место на ветке.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Снегирей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разводят в неволе как певчих птичек.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300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pt4web.ru/images/50/2693/640/img5.jpg"/>
          <p:cNvPicPr>
            <a:picLocks noChangeAspect="1" noChangeArrowheads="1"/>
          </p:cNvPicPr>
          <p:nvPr/>
        </p:nvPicPr>
        <p:blipFill rotWithShape="1">
          <a:blip r:embed="rId2"/>
          <a:srcRect l="15798" t="12382" r="20732" b="37639"/>
          <a:stretch/>
        </p:blipFill>
        <p:spPr bwMode="auto">
          <a:xfrm>
            <a:off x="2715492" y="1925782"/>
            <a:ext cx="3823854" cy="22582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259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783477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76056" y="476673"/>
            <a:ext cx="3672408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Bitstream Charter"/>
              </a:rPr>
              <a:t>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Сороки – довольно крупные птицы. Длина взрослой особи может достигать полуметра, а размах крыльев составляет почти метр. Оперение у сорок синевато-черное, с металлическим отливом, а бока –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белые.</a:t>
            </a:r>
            <a:r>
              <a:rPr lang="ru-RU" sz="1600" dirty="0"/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Сороки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поселиться в лесу, а могут и присмотреть себе удобное местечко в городе, в непосредственной близости от людей. Характер у этих птиц довольно скандальный и ведут они себя очень шумно. Если у вас во дворе поселились сороки, то, наверняка, летом весь дом просыпается от их шумного стрекотания. Зимой сороки почему-то ведут себя тихо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/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гнезда сороки устраивают на высоких деревьях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Во время высиживания птенцов характер у сорок становится тихим, птицы стараются не привлекать к себе внимания. Самка в этот период целыми днями сидит в гнезде, а самец добывает для нее пропитание.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369772"/>
            <a:ext cx="46805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Сороки очень любят блестящие предметы. Птицы украшают этими безделушками свои гнезда, чтобы доставить себе радость и привлечь потенциального партнера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/>
              <a:t> </a:t>
            </a:r>
            <a:endParaRPr lang="ru-RU" sz="1600" dirty="0" smtClean="0"/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 сороки, как правило, составляет 12-15 лет, однако в исключительных случаях они могут прожить и вдвое более долгий срок.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Птенцы покидают родное гнездо, когда им исполняется всего 1 месяц.</a:t>
            </a:r>
          </a:p>
          <a:p>
            <a:pPr marL="285750" indent="-285750" fontAlgn="base">
              <a:buFont typeface="Wingdings" panose="05000000000000000000" pitchFamily="2" charset="2"/>
              <a:buChar char="§"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78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pt4web.ru/images/50/2693/640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648" y="1134050"/>
            <a:ext cx="6278221" cy="44644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7041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pt4web.ru/images/50/2693/640/img9.jpg"/>
          <p:cNvPicPr>
            <a:picLocks noChangeAspect="1" noChangeArrowheads="1"/>
          </p:cNvPicPr>
          <p:nvPr/>
        </p:nvPicPr>
        <p:blipFill rotWithShape="1">
          <a:blip r:embed="rId2"/>
          <a:srcRect l="5999" t="6122" r="4857" b="5030"/>
          <a:stretch/>
        </p:blipFill>
        <p:spPr bwMode="auto">
          <a:xfrm>
            <a:off x="107504" y="332656"/>
            <a:ext cx="5252823" cy="392648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436096" y="332656"/>
            <a:ext cx="352839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 – птица маленьких размеров. Длина тела воробья составляет от 15 до 17 сантиметров. Весит животное в среднем не более 35 граммов. Внешне воробей выглядит компактно: у него недлинное туловище, маленькая голова и небольшой размах крыльев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наступлением апреля самка откладывает яйца, которых обычно насчитывается от 4 до 8 штук. Родители высиживают их по очереди, в течении 11 – 14 дней. Новорожденные воробушки первое время неразлучны с родителями, но уже к июню готовы летать.</a:t>
            </a:r>
          </a:p>
          <a:p>
            <a:pPr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Живут в природе, как правило, не дольше 4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лет.</a:t>
            </a:r>
          </a:p>
          <a:p>
            <a:pPr fontAlgn="base"/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Питается воробей в основном растительной пищей: ягодами и семенами. Насекомые также входят в его рацион.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437112"/>
            <a:ext cx="518081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Воробьи любят гигиену, поэтому купаются в лужицах и грязи. Таким образом, они избавляются от паразитов в перьях.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видят мир в розовых тонах, а шейный отдел этих птиц имеет в два раза больше позвонков, чем у 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жирафа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купается в пыли – это к дождю, а если нашел емкость с водой и барахтается там – к засухе.</a:t>
            </a:r>
          </a:p>
        </p:txBody>
      </p:sp>
    </p:spTree>
    <p:extLst>
      <p:ext uri="{BB962C8B-B14F-4D97-AF65-F5344CB8AC3E}">
        <p14:creationId xmlns:p14="http://schemas.microsoft.com/office/powerpoint/2010/main" val="342309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pt4web.ru/images/50/2693/640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418" y="1196752"/>
            <a:ext cx="6240693" cy="4680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7097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nteresting-information.ru/wp-content/uploads/2015/12/%D0%A4%D0%BE%D1%82%D0%BE-1-%D0%91%D0%BE%D0%BB%D1%8C%D1%88%D0%B0%D1%8F-%D1%81%D0%B8%D0%BD%D0%B8%D1%86%D0%B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0999"/>
            <a:ext cx="4977002" cy="331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92080" y="111000"/>
            <a:ext cx="374441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довольно яркая и красивая птичка – на голове у нее черная шапочка, щечки белоснежные, животик ярко-желтый, а спинка зеленовато-бурая. Хвост и крылья имеют голубоватый оттенок. Вкруг головы и на грудке имеются черные хорошо заметные полоски. Самцы обычно окрашены ярче самочек. По размерам эта птичка почти такая же, как всем известный воробей.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Синица – это активная, подвижная, любознательная и сообразительная птичка. Она то и дело перелетает с места на место и редко сидит на одном месте. Синицы хорошо поют. Особенно любовью к пению отличаются самцы.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Летом, во время выкармливания птенцов, птицы едят в основном животную пищу – гусениц, жуков, муравьев, пауков, клопов, кузнечиков, комаров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Синицы, обитающие в городах и селах, с удовольствием посещают птичьи кормушки, предпочитая несоленое сало и подсолнечные семечки.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604264"/>
            <a:ext cx="483298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Большая синица не делает запасов на зиму, но легко находит запасы, сделанные другими птицами и зверями.</a:t>
            </a:r>
            <a:r>
              <a:rPr lang="ru-RU" dirty="0"/>
              <a:t/>
            </a:r>
            <a:br>
              <a:rPr lang="ru-RU" dirty="0"/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кормить птиц черным хлебом, для них он смертельно опасен из-за содержания огромного количества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дрожжей.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Синицы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играют очень важную роль в дикой природе. Ученые даже подсчитали, что, например, пара птиц с своими птенцами, могут покойно очистить сад размером в 40 деревьев от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вредителей</a:t>
            </a:r>
            <a:r>
              <a:rPr lang="ru-RU" dirty="0" smtClean="0"/>
              <a:t>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379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138</TotalTime>
  <Words>707</Words>
  <Application>Microsoft Office PowerPoint</Application>
  <PresentationFormat>Экран (4:3)</PresentationFormat>
  <Paragraphs>26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</dc:creator>
  <cp:lastModifiedBy>Marina</cp:lastModifiedBy>
  <cp:revision>15</cp:revision>
  <dcterms:created xsi:type="dcterms:W3CDTF">2014-12-11T17:00:09Z</dcterms:created>
  <dcterms:modified xsi:type="dcterms:W3CDTF">2019-04-24T17:53:17Z</dcterms:modified>
</cp:coreProperties>
</file>