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276872"/>
            <a:ext cx="4793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ДИДАКТИЧЕСКИЕ ИГРЫ 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5" y="3429000"/>
            <a:ext cx="82089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dirty="0" smtClean="0"/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задания подобраны с учетом возрастных особенностей и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потребностей дошкольников.  Ребенок будет учиться сравнивать , искать и находить обобщающие признаки, выделять, сравнивать, и главное все осознанно. Игры не только развивает мышление, но и делает ребенка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самостоятельным.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ПОДГОТОВИЛА: ГАЛИМУЛЛИНА М.З.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733" y="1052736"/>
            <a:ext cx="5932487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648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67" y="908720"/>
            <a:ext cx="1383829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692696"/>
            <a:ext cx="2209800" cy="2066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195" y="1069107"/>
            <a:ext cx="2705100" cy="1695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67" y="2957055"/>
            <a:ext cx="2402036" cy="15583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228" y="2733186"/>
            <a:ext cx="2514600" cy="1819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745" y="2870703"/>
            <a:ext cx="2752725" cy="1657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4216" y="4941168"/>
            <a:ext cx="8415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«Кто лишний?» Расскажи что знаешь о домашних и диких животных.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16" y="5341278"/>
            <a:ext cx="7419975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5758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7704855" cy="57712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0296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29" y="1466850"/>
            <a:ext cx="2333625" cy="1962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321" y="1192324"/>
            <a:ext cx="2371725" cy="1771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375" y="910170"/>
            <a:ext cx="1847850" cy="246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591" y="3377178"/>
            <a:ext cx="1857375" cy="2466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85" y="3808069"/>
            <a:ext cx="222885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882" y="3808069"/>
            <a:ext cx="2143125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021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15" y="1599382"/>
            <a:ext cx="2324100" cy="197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576" y="1564970"/>
            <a:ext cx="2019300" cy="2266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84116"/>
            <a:ext cx="2447925" cy="1866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538" y="4149080"/>
            <a:ext cx="2190750" cy="2085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235" y="4202089"/>
            <a:ext cx="2219325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1512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</TotalTime>
  <Words>67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7</cp:revision>
  <dcterms:created xsi:type="dcterms:W3CDTF">2019-02-10T13:15:03Z</dcterms:created>
  <dcterms:modified xsi:type="dcterms:W3CDTF">2019-04-25T15:30:41Z</dcterms:modified>
</cp:coreProperties>
</file>