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"/>
  </p:notesMasterIdLst>
  <p:sldIdLst>
    <p:sldId id="264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5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27ED8-DFDA-4AC4-9CC8-082A53732C75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04759C-AE5C-4E5E-8390-4C90033A6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Воспитатель Корчагина Галина Анатольевна г.Санкт - Петербург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4759C-AE5C-4E5E-8390-4C90033A686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Дымковские игрушки</a:t>
            </a:r>
            <a:endParaRPr lang="ru-RU" dirty="0"/>
          </a:p>
        </p:txBody>
      </p:sp>
      <p:pic>
        <p:nvPicPr>
          <p:cNvPr id="6146" name="Picture 2" descr="C:\Users\123\Desktop\дымковская барыня\Baryni---8--80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12776"/>
            <a:ext cx="7272808" cy="46085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6021288"/>
            <a:ext cx="5742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Воспитатель Корчагина Галина Анатольевна </a:t>
            </a:r>
            <a:endParaRPr lang="ru-RU" dirty="0" smtClean="0"/>
          </a:p>
          <a:p>
            <a:r>
              <a:rPr lang="ru-RU" dirty="0" smtClean="0"/>
              <a:t>г</a:t>
            </a:r>
            <a:r>
              <a:rPr lang="ru-RU" dirty="0" smtClean="0"/>
              <a:t>.Санкт </a:t>
            </a:r>
            <a:r>
              <a:rPr lang="ru-RU" dirty="0" smtClean="0"/>
              <a:t>- Петербург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23\Desktop\дымковская барыня\0026-030-Dama-s-sobachko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548680"/>
            <a:ext cx="2016224" cy="3312367"/>
          </a:xfrm>
          <a:prstGeom prst="rect">
            <a:avLst/>
          </a:prstGeom>
          <a:noFill/>
        </p:spPr>
      </p:pic>
      <p:pic>
        <p:nvPicPr>
          <p:cNvPr id="2051" name="Picture 3" descr="C:\Users\123\Desktop\дымковская барыня\540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48680"/>
            <a:ext cx="2016224" cy="3240360"/>
          </a:xfrm>
          <a:prstGeom prst="rect">
            <a:avLst/>
          </a:prstGeom>
          <a:noFill/>
        </p:spPr>
      </p:pic>
      <p:pic>
        <p:nvPicPr>
          <p:cNvPr id="2052" name="Picture 4" descr="C:\Users\123\Desktop\дымковская барыня\54003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5" y="620688"/>
            <a:ext cx="2160239" cy="3096344"/>
          </a:xfrm>
          <a:prstGeom prst="rect">
            <a:avLst/>
          </a:prstGeom>
          <a:noFill/>
        </p:spPr>
      </p:pic>
      <p:pic>
        <p:nvPicPr>
          <p:cNvPr id="6" name="Picture 2" descr="C:\Users\123\Desktop\дымковская барыня\9092db__9f07587307_6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3789040"/>
            <a:ext cx="5052946" cy="2578785"/>
          </a:xfrm>
          <a:prstGeom prst="rect">
            <a:avLst/>
          </a:prstGeom>
          <a:noFill/>
        </p:spPr>
      </p:pic>
      <p:pic>
        <p:nvPicPr>
          <p:cNvPr id="7" name="Picture 2" descr="C:\Users\123\Desktop\дымковская барыня\dymkovo-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548680"/>
            <a:ext cx="2160240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123\Desktop\дымковская барыня\5396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3218" y="1052737"/>
            <a:ext cx="3377564" cy="4824536"/>
          </a:xfrm>
          <a:prstGeom prst="rect">
            <a:avLst/>
          </a:prstGeom>
          <a:noFill/>
        </p:spPr>
      </p:pic>
      <p:pic>
        <p:nvPicPr>
          <p:cNvPr id="4099" name="Picture 3" descr="C:\Users\123\Desktop\дымковская барыня\dym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2262188" cy="2448272"/>
          </a:xfrm>
          <a:prstGeom prst="rect">
            <a:avLst/>
          </a:prstGeom>
          <a:noFill/>
        </p:spPr>
      </p:pic>
      <p:pic>
        <p:nvPicPr>
          <p:cNvPr id="4100" name="Picture 4" descr="C:\Users\123\Desktop\дымковская барыня\90318878_0007011Nachinalosvsjososvistulekdljazabavydete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3356992"/>
            <a:ext cx="2273796" cy="3184004"/>
          </a:xfrm>
          <a:prstGeom prst="rect">
            <a:avLst/>
          </a:prstGeom>
          <a:noFill/>
        </p:spPr>
      </p:pic>
      <p:pic>
        <p:nvPicPr>
          <p:cNvPr id="4101" name="Picture 5" descr="C:\Users\123\Desktop\дымковская барыня\imgprevie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429000"/>
            <a:ext cx="2257425" cy="2761853"/>
          </a:xfrm>
          <a:prstGeom prst="rect">
            <a:avLst/>
          </a:prstGeom>
          <a:noFill/>
        </p:spPr>
      </p:pic>
      <p:pic>
        <p:nvPicPr>
          <p:cNvPr id="4102" name="Picture 6" descr="C:\Users\123\Desktop\дымковская барыня\img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548680"/>
            <a:ext cx="2232248" cy="2555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157192"/>
            <a:ext cx="2746648" cy="11521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123\Desktop\рабочий материал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352928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123\Desktop\рабочий материал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60648"/>
            <a:ext cx="3528391" cy="3096344"/>
          </a:xfrm>
          <a:prstGeom prst="rect">
            <a:avLst/>
          </a:prstGeom>
          <a:noFill/>
        </p:spPr>
      </p:pic>
      <p:pic>
        <p:nvPicPr>
          <p:cNvPr id="6" name="Picture 3" descr="C:\Users\123\Desktop\рабочий материал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429000"/>
            <a:ext cx="3744416" cy="2952328"/>
          </a:xfrm>
          <a:prstGeom prst="rect">
            <a:avLst/>
          </a:prstGeom>
          <a:noFill/>
        </p:spPr>
      </p:pic>
      <p:pic>
        <p:nvPicPr>
          <p:cNvPr id="2050" name="Picture 2" descr="C:\Users\123\Desktop\рабочий материал\i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60648"/>
            <a:ext cx="3528392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</TotalTime>
  <Words>17</Words>
  <Application>Microsoft Office PowerPoint</Application>
  <PresentationFormat>Экран (4:3)</PresentationFormat>
  <Paragraphs>5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Дымковские игрушки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заведующий</cp:lastModifiedBy>
  <cp:revision>7</cp:revision>
  <dcterms:created xsi:type="dcterms:W3CDTF">2014-11-05T03:12:22Z</dcterms:created>
  <dcterms:modified xsi:type="dcterms:W3CDTF">2019-04-23T22:17:53Z</dcterms:modified>
</cp:coreProperties>
</file>