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Экологическое воспитание  дошкольников с учетом ФГОС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32163"/>
            <a:ext cx="6122298" cy="43226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10403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404664"/>
            <a:ext cx="8208912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Структурные компоненты экологической культуры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2088232" cy="3456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Экологические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з</a:t>
            </a:r>
            <a:r>
              <a:rPr lang="ru-RU" dirty="0" smtClean="0">
                <a:solidFill>
                  <a:srgbClr val="002060"/>
                </a:solidFill>
              </a:rPr>
              <a:t>нания и умения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034832"/>
            <a:ext cx="2016224" cy="345638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Экологическое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мышление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052736"/>
            <a:ext cx="1872208" cy="345638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Ценностные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ориентации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1052736"/>
            <a:ext cx="1944216" cy="345638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Экологически оправданное поведение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1403648" y="4509120"/>
            <a:ext cx="6336704" cy="1296144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Единая система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0797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7128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</a:rPr>
              <a:t>Цель экологического воспитания </a:t>
            </a:r>
            <a:r>
              <a:rPr lang="ru-RU" sz="2400" b="1" dirty="0" smtClean="0">
                <a:solidFill>
                  <a:srgbClr val="002060"/>
                </a:solidFill>
              </a:rPr>
              <a:t>– воспитание основ экологической культуры личности.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</a:rPr>
              <a:t>Задачи экологического воспитания: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Формирование у детей элементов экологического сознания;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Формирование у детей навыков и умений в разнообразной деятельности в природе, при этом деятельность детей должна носить природоохранный характер;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Воспитание гуманного отношения к природе.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03848" y="12968"/>
            <a:ext cx="3024336" cy="2808312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21299999" rev="0"/>
              </a:camera>
              <a:lightRig rig="threePt" dir="t"/>
            </a:scene3d>
            <a:sp3d>
              <a:bevelB w="82550" h="38100" prst="coolSlant"/>
            </a:sp3d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дошкольного экологического воспитания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99592" y="620688"/>
            <a:ext cx="2304256" cy="201622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научность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051720" y="2292112"/>
            <a:ext cx="2664296" cy="230425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гуманизация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11960" y="3408236"/>
            <a:ext cx="2808312" cy="237626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940152" y="2060848"/>
            <a:ext cx="2664296" cy="223224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системность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 flipH="1">
            <a:off x="6228184" y="188640"/>
            <a:ext cx="2592288" cy="21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регионализация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020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632848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Условия реализации цели и принципов дошкольного экологического воспитания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992888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Отбор содержания экологического воспитания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060848"/>
            <a:ext cx="7992888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Подготовка педагогов и родителей к реализации цели экологического воспитания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924944"/>
            <a:ext cx="7992888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Использование окружающей дошкольное учреждение природной и социокультурной среды как ресурса воспитания и развития детей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933056"/>
            <a:ext cx="7992888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Организация развивающих сред для обеспечения педагогического процесса экологического воспитания в дошкольном учреждении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0834" y="4941168"/>
            <a:ext cx="7992888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Организация систематизированного педагогического процесса экологического воспитания детей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0834" y="5877272"/>
            <a:ext cx="7985622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Осуществление постоянного мониторинга результатов экологического образования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9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9512" y="260648"/>
            <a:ext cx="8712968" cy="122413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экологического воспитания</a:t>
            </a:r>
            <a:endParaRPr lang="ru-RU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268760"/>
            <a:ext cx="1080120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Познавательный компонент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ключает знания и умения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81959" y="1124744"/>
            <a:ext cx="2123728" cy="15841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многообразии живых организмов, взаимосвязях растит. и животных организмов в процессе роста и развития со средой обитания</a:t>
            </a:r>
          </a:p>
          <a:p>
            <a:pPr algn="ctr"/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65864" y="2564904"/>
            <a:ext cx="2125567" cy="138994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взаимосвязях живых организмов с неживой природой в экосистеме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65864" y="3689789"/>
            <a:ext cx="2123728" cy="145768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человеке, как живом существе, как части природы, среде его жизни, обеспечивающей здоровье и нормальную жизнедеятельность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65864" y="5154484"/>
            <a:ext cx="2109472" cy="17035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Об использовании природных ресурсов, недопустимости загрязнения окружающей среды, охране природных богатств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5687" y="1484784"/>
            <a:ext cx="934265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Ценностный компонент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46389" y="1774654"/>
            <a:ext cx="1800200" cy="14401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</a:t>
            </a:r>
            <a:r>
              <a:rPr lang="ru-RU" sz="1200" b="1" dirty="0" err="1" smtClean="0">
                <a:solidFill>
                  <a:srgbClr val="002060"/>
                </a:solidFill>
              </a:rPr>
              <a:t>самоценности</a:t>
            </a:r>
            <a:r>
              <a:rPr lang="ru-RU" sz="1200" b="1" dirty="0" smtClean="0">
                <a:solidFill>
                  <a:srgbClr val="002060"/>
                </a:solidFill>
              </a:rPr>
              <a:t> жизни во всех проявлениях, природы и человека как части природы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30572" y="3214814"/>
            <a:ext cx="1782819" cy="14041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Об универсальной ценности природы для жизни и деятельности человека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139951" y="4581128"/>
            <a:ext cx="1782819" cy="14401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Об основных нравственных ценностях человеческого общества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913391" y="1484784"/>
            <a:ext cx="1178889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Нормативный компонент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законах, декларирующих права и обязанности детей и взрослых,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-о нормах и правилах поведения в общественных местах и природе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64288" y="1484784"/>
            <a:ext cx="576064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Деятельный компонент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654792" y="1414614"/>
            <a:ext cx="1544575" cy="21602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О многообразии возможностей проявления созидательной деятельности в общественных местах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724904" y="3754874"/>
            <a:ext cx="1403648" cy="172819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err="1" smtClean="0"/>
              <a:t>О</a:t>
            </a:r>
            <a:r>
              <a:rPr lang="ru-RU" sz="1200" b="1" dirty="0" err="1" smtClean="0">
                <a:solidFill>
                  <a:srgbClr val="002060"/>
                </a:solidFill>
              </a:rPr>
              <a:t>о</a:t>
            </a:r>
            <a:r>
              <a:rPr lang="ru-RU" sz="1200" b="1" dirty="0" smtClean="0">
                <a:solidFill>
                  <a:srgbClr val="002060"/>
                </a:solidFill>
              </a:rPr>
              <a:t> способах осуществления созидательной и творческой деятельности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15044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308777046_ygyijgwjeadi92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936114" cy="2952328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25540"/>
            <a:ext cx="8496944" cy="1944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ЭКОЛОГИЧЕСКОЕ ОБРАЗОВАНИЕ выступает как сложный педагогический процесс. В условиях современной экологической ситуации важна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экологизация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всей системы образования и воспитания подрастающего поколения.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user\Desktop\imgh12387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59" y="2534947"/>
            <a:ext cx="4041735" cy="2694187"/>
          </a:xfrm>
          <a:prstGeom prst="rect">
            <a:avLst/>
          </a:prstGeom>
          <a:noFill/>
          <a:scene3d>
            <a:camera prst="perspectiveRigh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56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216</TotalTime>
  <Words>305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Экологическое воспитание  дошкольников с учетом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в повседневной жизни дошкольников с учетом ФГОС</dc:title>
  <dc:creator>user</dc:creator>
  <cp:lastModifiedBy>user</cp:lastModifiedBy>
  <cp:revision>18</cp:revision>
  <dcterms:created xsi:type="dcterms:W3CDTF">2016-04-24T05:29:39Z</dcterms:created>
  <dcterms:modified xsi:type="dcterms:W3CDTF">2016-05-05T08:44:24Z</dcterms:modified>
</cp:coreProperties>
</file>