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инна новопашина" initials="ин" lastIdx="2" clrIdx="0">
    <p:extLst>
      <p:ext uri="{19B8F6BF-5375-455C-9EA6-DF929625EA0E}">
        <p15:presenceInfo xmlns:p15="http://schemas.microsoft.com/office/powerpoint/2012/main" userId="601f2cd94f03d29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900EAF-2A4A-4C98-8AAE-A65583F06C4E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FAAC06-8A62-4F22-A8D7-D6C8855D6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582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BC2544-79B3-4004-9482-3ADB8D9CF1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42B93DE-A1DB-42C8-AC06-8AAAE0F1F6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907F93-F1C2-4B37-BC89-2558218050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58941-7C0F-4986-BBBA-49A3958D4A8E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FA48A22-3C09-4097-9DF6-5761E13FD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5D33DDE-5564-48BE-93E5-544F76B67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52158-B08D-4394-AB85-F3D1D061F5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061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7786AA-8A6D-4211-BA8B-FAFD56F65F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DD3C312-0CCF-4505-9B24-5E5C96B002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AF08075-BC61-43C7-B7E8-EB383A1A8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58941-7C0F-4986-BBBA-49A3958D4A8E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70BB1FB-1341-4597-8ED8-E7AA26DFE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2223077-0F9C-4EC3-81D8-8A529FB04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52158-B08D-4394-AB85-F3D1D061F5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231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335F0A2-4337-4804-81C7-D55C71CC51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963ADE0-8359-4E7F-AE98-09678C64A5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F00AD4E-B19C-4A46-AD45-A758B15F0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58941-7C0F-4986-BBBA-49A3958D4A8E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DC450D7-4262-4C59-B40D-5BA0002CA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21461ED-DD16-450B-BD36-DC092CEF1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52158-B08D-4394-AB85-F3D1D061F5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854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B9F9F7-51B3-480E-90FA-D147CB944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51E0CB6-8B17-4D4C-AF1D-FCB6391EB9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B4AB6AE-3BDF-4D80-ABE5-4AB37774BB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58941-7C0F-4986-BBBA-49A3958D4A8E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95F14B6-5075-494A-8B5D-A25A1E9AF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977175E-8B78-4E3D-B97B-11D465F6E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52158-B08D-4394-AB85-F3D1D061F5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741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842C2D-EF21-476F-B9DA-793070415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9B50CA8-A3EC-4A2B-8535-6CAE1F60F4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2FB652F-31B0-4AE1-A558-E8CBAE634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58941-7C0F-4986-BBBA-49A3958D4A8E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AB04CFD-2AF0-4F36-9FF8-CCDE569B7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9D2408C-A5A3-4786-A51A-078CD235E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52158-B08D-4394-AB85-F3D1D061F5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982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539220-A6CE-4EA2-A741-B49062977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D11731-D065-48D7-AA7E-163DA374FD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0B9E25C-1F70-40B9-905F-C72B329CDE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0D8D575-7337-4FB4-8780-786F10718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58941-7C0F-4986-BBBA-49A3958D4A8E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94017BF-E67D-486D-81CC-33CD5F9A3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F70A846-1B11-49FA-9F3A-B59941619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52158-B08D-4394-AB85-F3D1D061F5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602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0C1395-316E-4A0A-8B4E-EEFAF6B0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F83DA32-AA38-4ED0-BDC8-5B0D48D356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BCF1E23-59A9-4E37-A0B2-3604B7771B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90A2454-C7C5-46C5-9C8C-9B1533A1B3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E8B8481-999B-4D0B-AEF1-4C39FF2556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2B62DD2-47E3-4F82-863F-D7E0016C6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58941-7C0F-4986-BBBA-49A3958D4A8E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06A92DF-4FE5-488A-97E4-77C3A65F8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ADE40D4-E99F-4623-8671-C95738988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52158-B08D-4394-AB85-F3D1D061F5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742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74E24D-0D3B-4791-8B5C-910EE9BA8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5AB8D11-D9C1-49B6-A926-D1DA14EDD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58941-7C0F-4986-BBBA-49A3958D4A8E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013A407-F9E4-428C-A7DD-FCD508C2A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57CB2B3-314F-48DD-BA03-7B8B9B3FE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52158-B08D-4394-AB85-F3D1D061F5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40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93B289F-0117-4655-979D-447726163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58941-7C0F-4986-BBBA-49A3958D4A8E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0F5C8FC-9D42-4DDF-B552-698E3847F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FEA8CC6-2EF8-4CAE-BB35-1D327C760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52158-B08D-4394-AB85-F3D1D061F5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299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C13769-140C-41DE-B722-95A2C3CE0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C51F240-7730-42B1-BCA6-7742712960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E588306-B453-4EB8-9169-3A4B56BEF5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0BB01FD-47B1-4DD8-B322-A51CDB75F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58941-7C0F-4986-BBBA-49A3958D4A8E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D27C7BB-4FBB-45C1-93F2-E7B02B2DA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E7FFC3F-5A64-416D-9486-B4C034AE9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52158-B08D-4394-AB85-F3D1D061F5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018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4F7DAD-D3FE-4A0A-813E-3054451718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49C9E9B-A658-4319-9950-2020B5A5D0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8B0E3B7-3A53-4D09-A7C1-BA590EB476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937B5CB-3061-4964-8672-482347000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58941-7C0F-4986-BBBA-49A3958D4A8E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0002E3C-7B25-4379-B59D-CC92D3B6A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38231CF-AF1F-49A9-BF31-4C58289ED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52158-B08D-4394-AB85-F3D1D061F5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532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7F3FD7-ABF6-448A-BE03-01E4F2E3C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E47E0AF-0925-4B6C-BFE7-4F63A26B33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31E591B-0F48-456B-9E7D-9B5428D582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58941-7C0F-4986-BBBA-49A3958D4A8E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F7B8BAD-BA95-410D-AEDB-7E76D40ADF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673129B-798D-44C5-B106-8B7B2203F2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52158-B08D-4394-AB85-F3D1D061F5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02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302DD4-F4E6-4C2B-82E9-DD84EAD87D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Global Issues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ÐÐ°ÑÑÐ¸Ð½ÐºÐ¸ Ð¿Ð¾ Ð·Ð°Ð¿ÑÐ¾ÑÑ ÐºÐ°ÑÑÐ¸Ð½ÐºÐ¸ Ð¿ÑÐ¸ÑÐ¾Ð´Ð½ÑÑ ÐºÐ°ÑÐ°ÐºÐ»Ð¸Ð·Ð¼">
            <a:extLst>
              <a:ext uri="{FF2B5EF4-FFF2-40B4-BE49-F238E27FC236}">
                <a16:creationId xmlns:a16="http://schemas.microsoft.com/office/drawing/2014/main" id="{3F2F24DF-ACDE-4FA2-9D24-254B7D4E700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29" y="1341120"/>
            <a:ext cx="4105345" cy="1949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ÐÐ°ÑÑÐ¸Ð½ÐºÐ¸ Ð¿Ð¾ Ð·Ð°Ð¿ÑÐ¾ÑÑ ÐºÐ°ÑÑÐ¸Ð½ÐºÐ¸ Ð¿ÑÐ¸ÑÐ¾Ð´Ð½ÑÑ ÐºÐ°ÑÐ°ÐºÐ»Ð¸Ð·Ð¼">
            <a:extLst>
              <a:ext uri="{FF2B5EF4-FFF2-40B4-BE49-F238E27FC236}">
                <a16:creationId xmlns:a16="http://schemas.microsoft.com/office/drawing/2014/main" id="{081B1A94-D672-4F29-9282-BE1140819D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875" y="2499360"/>
            <a:ext cx="3795308" cy="2842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ÐÐ°ÑÑÐ¸Ð½ÐºÐ¸ Ð¿Ð¾ Ð·Ð°Ð¿ÑÐ¾ÑÑ ÐºÐ°ÑÑÐ¸Ð½ÐºÐ¸ Ð¿ÑÐ¸ÑÐ¾Ð´Ð½ÑÑ ÐºÐ°ÑÐ°ÐºÐ»Ð¸Ð·Ð¼">
            <a:extLst>
              <a:ext uri="{FF2B5EF4-FFF2-40B4-BE49-F238E27FC236}">
                <a16:creationId xmlns:a16="http://schemas.microsoft.com/office/drawing/2014/main" id="{1F3F25FF-807A-4D9F-A0C1-8AC915FDDE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182" y="519370"/>
            <a:ext cx="4098126" cy="229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ÐÐ°ÑÑÐ¸Ð½ÐºÐ¸ Ð¿Ð¾ Ð·Ð°Ð¿ÑÐ¾ÑÑ ÐºÐ°ÑÑÐ¸Ð½ÐºÐ¸ Ð¿ÑÐ¸ÑÐ¾Ð´Ð½ÑÑ ÐºÐ°ÑÐ°ÐºÐ»Ð¸Ð·Ð¼">
            <a:extLst>
              <a:ext uri="{FF2B5EF4-FFF2-40B4-BE49-F238E27FC236}">
                <a16:creationId xmlns:a16="http://schemas.microsoft.com/office/drawing/2014/main" id="{FA266E8E-8ECC-45DC-9EC5-6D5625922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209" y="3830955"/>
            <a:ext cx="3715819" cy="2519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ÐÐ°ÑÑÐ¸Ð½ÐºÐ¸ Ð¿Ð¾ Ð·Ð°Ð¿ÑÐ¾ÑÑ ÐºÐ°ÑÑÐ¸Ð½ÐºÐ¸ Ð»Ð°Ð²Ð¸Ð½Ñ">
            <a:extLst>
              <a:ext uri="{FF2B5EF4-FFF2-40B4-BE49-F238E27FC236}">
                <a16:creationId xmlns:a16="http://schemas.microsoft.com/office/drawing/2014/main" id="{4889F703-2CF8-435B-9090-36345721AB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182" y="3869970"/>
            <a:ext cx="3785449" cy="2520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776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6434766-9A66-42D9-B292-738FA677A4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999" y="352425"/>
            <a:ext cx="10696575" cy="6286500"/>
          </a:xfrm>
        </p:spPr>
        <p:txBody>
          <a:bodyPr/>
          <a:lstStyle/>
          <a:p>
            <a:r>
              <a:rPr lang="en-US" dirty="0"/>
              <a:t>Tinned fish –</a:t>
            </a:r>
            <a:r>
              <a:rPr lang="ru-RU" dirty="0" err="1"/>
              <a:t>рыбнык</a:t>
            </a:r>
            <a:r>
              <a:rPr lang="ru-RU" dirty="0"/>
              <a:t> консервы</a:t>
            </a:r>
          </a:p>
          <a:p>
            <a:r>
              <a:rPr lang="en-US" dirty="0"/>
              <a:t>Cracked – </a:t>
            </a:r>
            <a:r>
              <a:rPr lang="ru-RU" dirty="0"/>
              <a:t>поврежденный</a:t>
            </a:r>
          </a:p>
          <a:p>
            <a:r>
              <a:rPr lang="en-US" dirty="0"/>
              <a:t>Collapsed – </a:t>
            </a:r>
            <a:r>
              <a:rPr lang="ru-RU" dirty="0"/>
              <a:t>Разрушенный</a:t>
            </a:r>
          </a:p>
          <a:p>
            <a:r>
              <a:rPr lang="en-US" dirty="0"/>
              <a:t>Survivors – </a:t>
            </a:r>
            <a:r>
              <a:rPr lang="ru-RU" dirty="0"/>
              <a:t>выжившие, оставшиеся в живых</a:t>
            </a:r>
          </a:p>
          <a:p>
            <a:r>
              <a:rPr lang="en-US" dirty="0"/>
              <a:t>Buried</a:t>
            </a:r>
            <a:r>
              <a:rPr lang="ru-RU" dirty="0"/>
              <a:t> – </a:t>
            </a:r>
            <a:r>
              <a:rPr lang="ru-RU" dirty="0" err="1"/>
              <a:t>погрбенный</a:t>
            </a:r>
            <a:endParaRPr lang="ru-RU" dirty="0"/>
          </a:p>
          <a:p>
            <a:r>
              <a:rPr lang="en-US" dirty="0"/>
              <a:t>Pieces of ….</a:t>
            </a:r>
            <a:r>
              <a:rPr lang="ru-RU" dirty="0"/>
              <a:t>- кусочки чего-то</a:t>
            </a:r>
          </a:p>
          <a:p>
            <a:r>
              <a:rPr lang="en-US" dirty="0"/>
              <a:t>Pulled out</a:t>
            </a:r>
            <a:r>
              <a:rPr lang="ru-RU" dirty="0"/>
              <a:t>- вытолкнуть</a:t>
            </a:r>
          </a:p>
          <a:p>
            <a:r>
              <a:rPr lang="en-US" dirty="0"/>
              <a:t>To be rescued</a:t>
            </a:r>
            <a:r>
              <a:rPr lang="ru-RU" dirty="0"/>
              <a:t>-  быть спасенным</a:t>
            </a:r>
          </a:p>
          <a:p>
            <a:r>
              <a:rPr lang="en-US" dirty="0"/>
              <a:t>Horrific</a:t>
            </a:r>
            <a:r>
              <a:rPr lang="ru-RU" dirty="0"/>
              <a:t> -  ужасный</a:t>
            </a:r>
          </a:p>
          <a:p>
            <a:r>
              <a:rPr lang="en-US" dirty="0" err="1"/>
              <a:t>Occurre</a:t>
            </a:r>
            <a:r>
              <a:rPr lang="ru-RU" dirty="0"/>
              <a:t>-  происходить</a:t>
            </a:r>
          </a:p>
          <a:p>
            <a:r>
              <a:rPr lang="en-US" dirty="0"/>
              <a:t>Generate – </a:t>
            </a:r>
            <a:r>
              <a:rPr lang="ru-RU" dirty="0"/>
              <a:t>образовывать, создавать</a:t>
            </a:r>
          </a:p>
          <a:p>
            <a:r>
              <a:rPr lang="en-US" dirty="0"/>
              <a:t>Massive waves -</a:t>
            </a:r>
            <a:r>
              <a:rPr lang="ru-RU" dirty="0"/>
              <a:t> огромные</a:t>
            </a:r>
            <a:r>
              <a:rPr lang="en-US" dirty="0"/>
              <a:t> </a:t>
            </a:r>
            <a:r>
              <a:rPr lang="ru-RU" dirty="0"/>
              <a:t>волны</a:t>
            </a:r>
          </a:p>
        </p:txBody>
      </p:sp>
    </p:spTree>
    <p:extLst>
      <p:ext uri="{BB962C8B-B14F-4D97-AF65-F5344CB8AC3E}">
        <p14:creationId xmlns:p14="http://schemas.microsoft.com/office/powerpoint/2010/main" val="3438020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E8E5CB-2207-44F1-8946-55D52E850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Natural Disasters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5AF746B-2748-4BA0-8257-7F2CAAED92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4300" dirty="0"/>
              <a:t>Drought –</a:t>
            </a:r>
            <a:r>
              <a:rPr lang="ru-RU" sz="4300" dirty="0"/>
              <a:t> засуха</a:t>
            </a:r>
          </a:p>
          <a:p>
            <a:r>
              <a:rPr lang="en-US" sz="4300" dirty="0"/>
              <a:t>Flood - </a:t>
            </a:r>
            <a:r>
              <a:rPr lang="ru-RU" sz="4300" dirty="0"/>
              <a:t> наводнение</a:t>
            </a:r>
          </a:p>
          <a:p>
            <a:r>
              <a:rPr lang="en-US" sz="4300" dirty="0"/>
              <a:t>Tornado</a:t>
            </a:r>
            <a:r>
              <a:rPr lang="ru-RU" sz="4300" dirty="0"/>
              <a:t> – торнадо</a:t>
            </a:r>
          </a:p>
          <a:p>
            <a:r>
              <a:rPr lang="en-US" sz="4300" dirty="0"/>
              <a:t>Tsunami – </a:t>
            </a:r>
            <a:r>
              <a:rPr lang="ru-RU" sz="4300" dirty="0" err="1"/>
              <a:t>тсунами</a:t>
            </a:r>
            <a:endParaRPr lang="ru-RU" sz="4300" dirty="0"/>
          </a:p>
          <a:p>
            <a:r>
              <a:rPr lang="en-US" sz="4300" dirty="0" err="1"/>
              <a:t>Eathquake</a:t>
            </a:r>
            <a:r>
              <a:rPr lang="en-US" sz="4300" dirty="0"/>
              <a:t> – </a:t>
            </a:r>
            <a:r>
              <a:rPr lang="ru-RU" sz="4300" dirty="0" err="1"/>
              <a:t>землятресение</a:t>
            </a:r>
            <a:endParaRPr lang="ru-RU" sz="4300" dirty="0"/>
          </a:p>
          <a:p>
            <a:r>
              <a:rPr lang="en-US" sz="4300" dirty="0" err="1"/>
              <a:t>Syclone</a:t>
            </a:r>
            <a:r>
              <a:rPr lang="ru-RU" sz="4300" dirty="0"/>
              <a:t>- -</a:t>
            </a:r>
            <a:r>
              <a:rPr lang="ru-RU" sz="4300" dirty="0" err="1"/>
              <a:t>цыклон</a:t>
            </a:r>
            <a:endParaRPr lang="ru-RU" sz="4300" dirty="0"/>
          </a:p>
          <a:p>
            <a:r>
              <a:rPr lang="en-US" sz="4300" dirty="0" err="1"/>
              <a:t>Avalanch</a:t>
            </a:r>
            <a:r>
              <a:rPr lang="en-US" sz="4300" dirty="0"/>
              <a:t> –</a:t>
            </a:r>
            <a:r>
              <a:rPr lang="ru-RU" sz="4300" dirty="0"/>
              <a:t> лавина</a:t>
            </a:r>
          </a:p>
          <a:p>
            <a:r>
              <a:rPr lang="en-US" sz="4300" dirty="0"/>
              <a:t>Hurricane – </a:t>
            </a:r>
            <a:r>
              <a:rPr lang="ru-RU" sz="4300" dirty="0" err="1"/>
              <a:t>уруган</a:t>
            </a:r>
            <a:endParaRPr lang="ru-RU" sz="43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1974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0C9F2C-6C44-46D6-91D7-C2272B242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702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Name the Disaster</a:t>
            </a:r>
            <a:endParaRPr lang="ru-RU" dirty="0"/>
          </a:p>
        </p:txBody>
      </p:sp>
      <p:pic>
        <p:nvPicPr>
          <p:cNvPr id="3078" name="Picture 6" descr="ÐÐ°ÑÑÐ¸Ð½ÐºÐ¸ Ð¿Ð¾ Ð·Ð°Ð¿ÑÐ¾ÑÑ ÐºÐ°ÑÑÐ¸Ð½ÐºÐ¸ Ð»Ð°Ð²Ð¸Ð½Ñ">
            <a:extLst>
              <a:ext uri="{FF2B5EF4-FFF2-40B4-BE49-F238E27FC236}">
                <a16:creationId xmlns:a16="http://schemas.microsoft.com/office/drawing/2014/main" id="{126373D7-EED5-4823-A17F-AA9C46986E0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62" y="1045211"/>
            <a:ext cx="2405698" cy="1347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Управляющая кнопка: &quot;Пустой&quot; 7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6C856723-E768-4E3F-95EB-4C60B1D620FC}"/>
              </a:ext>
            </a:extLst>
          </p:cNvPr>
          <p:cNvSpPr/>
          <p:nvPr/>
        </p:nvSpPr>
        <p:spPr>
          <a:xfrm>
            <a:off x="4714875" y="1845311"/>
            <a:ext cx="1381125" cy="44767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/>
              <a:t>avalanch</a:t>
            </a:r>
            <a:endParaRPr lang="ru-RU" sz="2000" dirty="0"/>
          </a:p>
        </p:txBody>
      </p:sp>
      <p:pic>
        <p:nvPicPr>
          <p:cNvPr id="3082" name="Picture 10" descr="ÐÑÐ¾-ÑÐ¾ ÑÐ°Ð´Ð¾Ð²Ð°Ð»ÑÑ Ð·Ð°ÑÑÑÐµ Ð²Â ÐÑÑÐ¼Ñ: Â«ÐÑÐ¾Ð´Ð¾Ð»Ð¶ÐµÐ½Ð¸Ðµ Ð·Ð°ÑÑÑÐ¸ Ð³ÑÐ¾Ð·Ð¸Ñ Ð¿Ð¾ÑÐµÑÐµÐ¹ Ð¿Ð¾Ð»Ð¾Ð²Ð¸Ð½Ñ ÑÑÐ¾Ð¶Ð°Ñ Ð·ÐµÑÐ½Ð¾Ð²ÑÑÂ»Â â ÑÐºÑÐ°Ð¸Ð½ÑÐºÐ¸Ð¹ Ð°Ð³ÑÐ¾ÑÐµÐºÑÐ¾Ñ | ÐÑÐ¾Ð´Ð¾Ð»Ð¶ÐµÐ½Ð¸Ðµ Ð¿ÑÐ¾ÐµÐºÑÐ° Â«Ð ÑÑÑÐºÐ°Ñ ÐÐµÑÐ½Ð°Â»">
            <a:extLst>
              <a:ext uri="{FF2B5EF4-FFF2-40B4-BE49-F238E27FC236}">
                <a16:creationId xmlns:a16="http://schemas.microsoft.com/office/drawing/2014/main" id="{829927EB-336E-4375-9E19-64DCB38FF9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61" y="2693344"/>
            <a:ext cx="2405699" cy="1380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Управляющая кнопка: &quot;Пустой&quot; 9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E87EB255-8F9C-4759-B22E-A9DCEDFCE525}"/>
              </a:ext>
            </a:extLst>
          </p:cNvPr>
          <p:cNvSpPr/>
          <p:nvPr/>
        </p:nvSpPr>
        <p:spPr>
          <a:xfrm>
            <a:off x="4714875" y="2523807"/>
            <a:ext cx="1495425" cy="44767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drought</a:t>
            </a:r>
            <a:endParaRPr lang="ru-RU" dirty="0"/>
          </a:p>
        </p:txBody>
      </p:sp>
      <p:pic>
        <p:nvPicPr>
          <p:cNvPr id="3084" name="Picture 12" descr="ÐÐ°ÑÑÐ¸Ð½ÐºÐ¸ Ð¿Ð¾ Ð·Ð°Ð¿ÑÐ¾ÑÑ ÐºÐ°ÑÑÐ¸Ð½ÐºÐ¸ Ð½Ð°Ð²Ð¾Ð´Ð½ÐµÐ½Ð¸Ñ">
            <a:extLst>
              <a:ext uri="{FF2B5EF4-FFF2-40B4-BE49-F238E27FC236}">
                <a16:creationId xmlns:a16="http://schemas.microsoft.com/office/drawing/2014/main" id="{2CA550DA-32D9-48FB-90F0-2A991020E9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61" y="4284663"/>
            <a:ext cx="2405699" cy="1600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Управляющая кнопка: &quot;Пустой&quot; 10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BF5858E0-2516-4DD2-B7E3-ADC7D6323BED}"/>
              </a:ext>
            </a:extLst>
          </p:cNvPr>
          <p:cNvSpPr/>
          <p:nvPr/>
        </p:nvSpPr>
        <p:spPr>
          <a:xfrm>
            <a:off x="4714875" y="3202302"/>
            <a:ext cx="1495425" cy="447673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flood</a:t>
            </a:r>
            <a:endParaRPr lang="ru-RU" dirty="0"/>
          </a:p>
        </p:txBody>
      </p:sp>
      <p:pic>
        <p:nvPicPr>
          <p:cNvPr id="3086" name="Picture 14" descr="ÐÐ°ÑÑÐ¸Ð½ÐºÐ¸ Ð¿Ð¾ Ð·Ð°Ð¿ÑÐ¾ÑÑ ÐºÐ°ÑÑÐ¸Ð½ÐºÐ¸ ÑÐ¾ÑÐ½Ð°Ð´Ð¾">
            <a:extLst>
              <a:ext uri="{FF2B5EF4-FFF2-40B4-BE49-F238E27FC236}">
                <a16:creationId xmlns:a16="http://schemas.microsoft.com/office/drawing/2014/main" id="{6C3843AE-067D-4BDF-BF7E-5A3CBF8E9A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975" y="1139821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Управляющая кнопка: &quot;Пустой&quot; 11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6120E913-6649-4417-9171-7D4573448136}"/>
              </a:ext>
            </a:extLst>
          </p:cNvPr>
          <p:cNvSpPr/>
          <p:nvPr/>
        </p:nvSpPr>
        <p:spPr>
          <a:xfrm>
            <a:off x="4714874" y="3849826"/>
            <a:ext cx="1495425" cy="447673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tornado</a:t>
            </a:r>
            <a:endParaRPr lang="ru-RU" dirty="0"/>
          </a:p>
        </p:txBody>
      </p:sp>
      <p:pic>
        <p:nvPicPr>
          <p:cNvPr id="3088" name="Picture 16" descr="ÐÐ°ÑÑÐ¸Ð½ÐºÐ¸ Ð¿Ð¾ Ð·Ð°Ð¿ÑÐ¾ÑÑ ÐºÐ°ÑÑÐ¸Ð½ÐºÐ¸ Ð·ÐµÐ¼Ð»ÐµÑÑÑÑÐµÐ½Ð¸Ñ">
            <a:extLst>
              <a:ext uri="{FF2B5EF4-FFF2-40B4-BE49-F238E27FC236}">
                <a16:creationId xmlns:a16="http://schemas.microsoft.com/office/drawing/2014/main" id="{E13C9179-5844-4A09-BACA-F397B3DD32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975" y="2971480"/>
            <a:ext cx="2776537" cy="1746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Управляющая кнопка: &quot;Пустой&quot; 13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80FD761F-92E3-449A-BC94-3B79B8768EC8}"/>
              </a:ext>
            </a:extLst>
          </p:cNvPr>
          <p:cNvSpPr/>
          <p:nvPr/>
        </p:nvSpPr>
        <p:spPr>
          <a:xfrm>
            <a:off x="4676772" y="4545078"/>
            <a:ext cx="1571627" cy="345549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earthquake</a:t>
            </a:r>
            <a:endParaRPr lang="ru-RU" dirty="0"/>
          </a:p>
        </p:txBody>
      </p:sp>
      <p:pic>
        <p:nvPicPr>
          <p:cNvPr id="3090" name="Picture 18" descr="ÐÐ¾ÑÐ¾Ð¶ÐµÐµ Ð¸Ð·Ð¾Ð±ÑÐ°Ð¶ÐµÐ½Ð¸Ðµ">
            <a:extLst>
              <a:ext uri="{FF2B5EF4-FFF2-40B4-BE49-F238E27FC236}">
                <a16:creationId xmlns:a16="http://schemas.microsoft.com/office/drawing/2014/main" id="{9A0E9026-4B9F-40A6-8474-36DACD97FD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975" y="4849395"/>
            <a:ext cx="2923488" cy="1644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Управляющая кнопка: &quot;Пустой&quot; 14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BA79B0AF-6769-4C96-AEB6-A2256BBACED1}"/>
              </a:ext>
            </a:extLst>
          </p:cNvPr>
          <p:cNvSpPr/>
          <p:nvPr/>
        </p:nvSpPr>
        <p:spPr>
          <a:xfrm>
            <a:off x="4733925" y="5085104"/>
            <a:ext cx="1514474" cy="3455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tsunami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82611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0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0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0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0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0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0"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91</Words>
  <Application>Microsoft Office PowerPoint</Application>
  <PresentationFormat>Широкоэкранный</PresentationFormat>
  <Paragraphs>29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Global Issues</vt:lpstr>
      <vt:lpstr>Презентация PowerPoint</vt:lpstr>
      <vt:lpstr>Natural Disasters</vt:lpstr>
      <vt:lpstr>Name the Disaster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Issues</dc:title>
  <dc:creator>инна новопашина</dc:creator>
  <cp:lastModifiedBy>инна новопашина</cp:lastModifiedBy>
  <cp:revision>9</cp:revision>
  <dcterms:created xsi:type="dcterms:W3CDTF">2019-01-14T17:42:15Z</dcterms:created>
  <dcterms:modified xsi:type="dcterms:W3CDTF">2019-04-25T19:19:38Z</dcterms:modified>
</cp:coreProperties>
</file>