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6" r:id="rId5"/>
    <p:sldId id="268" r:id="rId6"/>
    <p:sldId id="272" r:id="rId7"/>
    <p:sldId id="269" r:id="rId8"/>
    <p:sldId id="271" r:id="rId9"/>
    <p:sldId id="258" r:id="rId10"/>
    <p:sldId id="259" r:id="rId11"/>
    <p:sldId id="260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4686" autoAdjust="0"/>
  </p:normalViewPr>
  <p:slideViewPr>
    <p:cSldViewPr>
      <p:cViewPr varScale="1">
        <p:scale>
          <a:sx n="84" d="100"/>
          <a:sy n="84" d="100"/>
        </p:scale>
        <p:origin x="-1483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4B6E16-F9E2-422B-9CD9-9C17E6DBCB36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B1D90E-391F-4687-9965-144EB203E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source=wiz&amp;img_url=http://blog.sekretdohoda.ru/kartinki/image008.jpg&amp;uinfo=sw-761-sh-424-fw-0-fh-448-pd-1&amp;text=%D0%BF%D0%B0%D1%80%D0%B0%D0%B7%D0%B8%D1%82%D1%8B%20%D1%87%D0%B5%D0%BB%D0%BE%D0%B2%D0%B5%D0%BA%D0%B0%20%D1%84%D0%BE%D1%82%D0%BE&amp;noreask=1&amp;pos=10&amp;lr=198&amp;rpt=simag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source=wiz&amp;img_url=http://altered-states.net/barry/update173/parasites02.jpg&amp;uinfo=sw-1899-sh-935-fw-1674-fh-598-pd-1&amp;p=2&amp;text=%D0%BF%D0%B0%D1%80%D0%B0%D0%B7%D0%B8%D1%82%D1%8B%20%D1%87%D0%B5%D0%BB%D0%BE%D0%B2%D0%B5%D0%BA%D0%B0%20%D1%84%D0%BE%D1%82%D0%BE&amp;noreask=1&amp;pos=78&amp;rpt=simage&amp;lr=198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source=wiz&amp;img_url=http://www.phawker.com/wp-content/uploads/2007/12/roundworm.jpg&amp;uinfo=sw-1899-sh-935-fw-1674-fh-598-pd-1&amp;p=2&amp;text=%D0%BF%D0%B0%D1%80%D0%B0%D0%B7%D0%B8%D1%82%D1%8B%20%D1%87%D0%B5%D0%BB%D0%BE%D0%B2%D0%B5%D0%BA%D0%B0%20%D1%84%D0%BE%D1%82%D0%BE&amp;noreask=1&amp;pos=63&amp;rpt=simage&amp;lr=198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source=wiz&amp;img_url=http://www.monografias.com/trabajos82/ascaridiasis-y-trichiuriasis/image007.jpg&amp;uinfo=sw-1899-sh-935-fw-1674-fh-598-pd-1&amp;p=2&amp;text=%D0%BF%D0%B0%D1%80%D0%B0%D0%B7%D0%B8%D1%82%D1%8B%20%D1%87%D0%B5%D0%BB%D0%BE%D0%B2%D0%B5%D0%BA%D0%B0%20%D1%84%D0%BE%D1%82%D0%BE&amp;noreask=1&amp;pos=81&amp;rpt=simage&amp;lr=19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img_url=http://i027.radikal.ru/1112/ae/1cd03cd42033.jpg&amp;uinfo=sw-761-sh-424-fw-0-fh-448-pd-1&amp;text=%D0%BF%D0%B0%D1%80%D0%B0%D0%B7%D0%B8%D1%82%D1%8B%20%D1%87%D0%B5%D0%BB%D0%BE%D0%B2%D0%B5%D0%BA%D0%B0%20%D1%84%D0%BE%D1%82%D0%BE&amp;noreask=1&amp;pos=21&amp;lr=198&amp;rpt=simag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252028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Грязные руки 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  <a:solidFill>
            <a:srgbClr val="92D050"/>
          </a:solidFill>
        </p:spPr>
        <p:txBody>
          <a:bodyPr>
            <a:normAutofit fontScale="92500"/>
          </a:bodyPr>
          <a:lstStyle/>
          <a:p>
            <a:r>
              <a:rPr lang="ru-RU" sz="8000" dirty="0">
                <a:solidFill>
                  <a:srgbClr val="FF0000"/>
                </a:solidFill>
              </a:rPr>
              <a:t>г</a:t>
            </a:r>
            <a:r>
              <a:rPr lang="ru-RU" sz="8000" dirty="0" smtClean="0">
                <a:solidFill>
                  <a:srgbClr val="FF0000"/>
                </a:solidFill>
              </a:rPr>
              <a:t>розят бедой…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 самых ужасных паразитов планеты (15 фото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7560840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Аскариды.</a:t>
            </a:r>
            <a:endParaRPr lang="ru-RU" dirty="0"/>
          </a:p>
        </p:txBody>
      </p:sp>
      <p:pic>
        <p:nvPicPr>
          <p:cNvPr id="4" name="Содержимое 3" descr="http://im0-tub-ru.yandex.net/i?id=307449790-36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204864"/>
            <a:ext cx="446449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5-tub-ru.yandex.net/i?id=423088091-15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764704"/>
            <a:ext cx="583264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4-tub-ru.yandex.net/i?id=52876961-13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04664"/>
            <a:ext cx="5976664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0-tub-ru.yandex.net/i?id=356013611-35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76672"/>
            <a:ext cx="7560840" cy="69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Чтоб хворь тебя не сразила Будь культурен- перед едой МОЙ руки с мылом!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 самых ужасных паразитов планеты (15 фото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6632"/>
            <a:ext cx="5112568" cy="684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Грязные руки- переносчики паразитов!</a:t>
            </a:r>
            <a:endParaRPr lang="ru-RU" dirty="0"/>
          </a:p>
        </p:txBody>
      </p:sp>
      <p:pic>
        <p:nvPicPr>
          <p:cNvPr id="4" name="Содержимое 3" descr="http://im5-tub-ru.yandex.net/i?id=135751752-42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628800"/>
            <a:ext cx="388843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818" b="10667"/>
          <a:stretch>
            <a:fillRect/>
          </a:stretch>
        </p:blipFill>
        <p:spPr>
          <a:xfrm>
            <a:off x="3595685" y="1861256"/>
            <a:ext cx="1952629" cy="418641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Последствия сонной болезни</a:t>
            </a:r>
            <a:br>
              <a:rPr lang="ru-RU" sz="4000"/>
            </a:br>
            <a:endParaRPr lang="ru-RU" sz="4000"/>
          </a:p>
        </p:txBody>
      </p:sp>
      <p:pic>
        <p:nvPicPr>
          <p:cNvPr id="12293" name="Picture 5" descr="15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838200"/>
            <a:ext cx="2971800" cy="2971800"/>
          </a:xfrm>
        </p:spPr>
      </p:pic>
      <p:pic>
        <p:nvPicPr>
          <p:cNvPr id="12294" name="Picture 6" descr="H50-4_maladie_sommeil"/>
          <p:cNvPicPr>
            <a:picLocks noChangeAspect="1" noChangeArrowheads="1"/>
          </p:cNvPicPr>
          <p:nvPr/>
        </p:nvPicPr>
        <p:blipFill>
          <a:blip r:embed="rId3" cstate="print"/>
          <a:srcRect l="17445" t="13637" r="31450"/>
          <a:stretch>
            <a:fillRect/>
          </a:stretch>
        </p:blipFill>
        <p:spPr bwMode="auto">
          <a:xfrm>
            <a:off x="3124200" y="1828800"/>
            <a:ext cx="3276600" cy="4114800"/>
          </a:xfrm>
          <a:prstGeom prst="rect">
            <a:avLst/>
          </a:prstGeom>
          <a:noFill/>
        </p:spPr>
      </p:pic>
      <p:pic>
        <p:nvPicPr>
          <p:cNvPr id="12295" name="Picture 7" descr="sleep8"/>
          <p:cNvPicPr>
            <a:picLocks noChangeAspect="1" noChangeArrowheads="1"/>
          </p:cNvPicPr>
          <p:nvPr/>
        </p:nvPicPr>
        <p:blipFill>
          <a:blip r:embed="rId4" cstate="print"/>
          <a:srcRect l="29167" t="26698" r="33333" b="5856"/>
          <a:stretch>
            <a:fillRect/>
          </a:stretch>
        </p:blipFill>
        <p:spPr bwMode="auto">
          <a:xfrm>
            <a:off x="6553200" y="2209800"/>
            <a:ext cx="19050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Последствия лейшманиоза</a:t>
            </a:r>
          </a:p>
        </p:txBody>
      </p:sp>
      <p:pic>
        <p:nvPicPr>
          <p:cNvPr id="18437" name="Picture 5" descr="лейшманиз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219200"/>
            <a:ext cx="2895600" cy="2362200"/>
          </a:xfrm>
        </p:spPr>
      </p:pic>
      <p:pic>
        <p:nvPicPr>
          <p:cNvPr id="18438" name="Picture 6" descr="лейшманиоз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362200"/>
            <a:ext cx="30480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Дизентерийная амёба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2" name="Picture 6" descr="2267345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09800"/>
            <a:ext cx="58674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Цикл развития дизентерийной амебы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30" name="Picture 6" descr="300px-Entamoeba_histolytica_life_cycle-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65532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Глисты.</a:t>
            </a:r>
            <a:endParaRPr lang="ru-RU" dirty="0"/>
          </a:p>
        </p:txBody>
      </p:sp>
      <p:pic>
        <p:nvPicPr>
          <p:cNvPr id="4" name="Содержимое 3" descr="13 самых ужасных паразитов планеты (15 фото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4286" y="1600200"/>
            <a:ext cx="619542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</TotalTime>
  <Words>39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Грязные руки </vt:lpstr>
      <vt:lpstr>Слайд 2</vt:lpstr>
      <vt:lpstr>Грязные руки- переносчики паразитов!</vt:lpstr>
      <vt:lpstr>Слайд 4</vt:lpstr>
      <vt:lpstr>Последствия сонной болезни </vt:lpstr>
      <vt:lpstr>Последствия лейшманиоза</vt:lpstr>
      <vt:lpstr>Дизентерийная амёба</vt:lpstr>
      <vt:lpstr>Цикл развития дизентерийной амебы</vt:lpstr>
      <vt:lpstr>Глисты.</vt:lpstr>
      <vt:lpstr>Слайд 10</vt:lpstr>
      <vt:lpstr>Аскариды.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Грязные руки </dc:title>
  <dc:creator>админ</dc:creator>
  <cp:lastModifiedBy>админ</cp:lastModifiedBy>
  <cp:revision>18</cp:revision>
  <dcterms:created xsi:type="dcterms:W3CDTF">2013-09-30T00:20:48Z</dcterms:created>
  <dcterms:modified xsi:type="dcterms:W3CDTF">2013-09-30T02:04:10Z</dcterms:modified>
</cp:coreProperties>
</file>