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4/25/2019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716" y="1867436"/>
            <a:ext cx="9966960" cy="1955013"/>
          </a:xfrm>
        </p:spPr>
        <p:txBody>
          <a:bodyPr/>
          <a:lstStyle/>
          <a:p>
            <a:r>
              <a:rPr lang="ru-RU" sz="6600" dirty="0" smtClean="0"/>
              <a:t>История происхождения тыквы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6214" y="4595182"/>
            <a:ext cx="8251204" cy="106984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ученица 6 «К» класса ГБОУ Школа 1103 г. Москва</a:t>
            </a:r>
          </a:p>
          <a:p>
            <a:r>
              <a:rPr lang="ru-RU" dirty="0" smtClean="0"/>
              <a:t>Учитель биологии Гончарь А.Г.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613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697" y="2193925"/>
            <a:ext cx="3985118" cy="3978275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Тыква это </a:t>
            </a:r>
            <a:r>
              <a:rPr lang="ru-RU" dirty="0"/>
              <a:t>— одна из древнейших овощных культур, родиной и центром разнообразия которой являются Мексика и в основном страны Южной Америки. Ее возделывали, например в Перу, уже около 5000 лет тому назад</a:t>
            </a:r>
            <a:r>
              <a:rPr lang="ru-RU" dirty="0" smtClean="0"/>
              <a:t>.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712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Семейство тыквы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Тыква – это травянистое растение семейства тыквенных, для которого характерны больше желтые соцветия и большие плоды округлой формы. До сих пор вокруг этого растения много споров по поводу его принадлежности – одни с большой степенью уверенности относят тыквы к ягодам наравне с арбузом и огурцом, другие же – к овощам.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88" y="2194560"/>
            <a:ext cx="4754562" cy="3572263"/>
          </a:xfrm>
        </p:spPr>
      </p:pic>
    </p:spTree>
    <p:extLst>
      <p:ext uri="{BB962C8B-B14F-4D97-AF65-F5344CB8AC3E}">
        <p14:creationId xmlns:p14="http://schemas.microsoft.com/office/powerpoint/2010/main" val="53578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021" y="552760"/>
            <a:ext cx="10058400" cy="1134372"/>
          </a:xfrm>
        </p:spPr>
        <p:txBody>
          <a:bodyPr/>
          <a:lstStyle/>
          <a:p>
            <a:r>
              <a:rPr lang="ru-RU" dirty="0" smtClean="0"/>
              <a:t>Интересный факт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5307" y="2055854"/>
            <a:ext cx="5167905" cy="5687568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/>
              <a:t>Когда-то тыква была признанным продуктом питания на столе и крестьянина и горожанина. Потом про тыкву несколько забыли, все чаще отдавая предпочтение ее ближайшим родственникам - кабачкам, патиссонам, а позднее и цуккини. О таком однозначном предпочтении можно только пожалеть.</a:t>
            </a:r>
          </a:p>
          <a:p>
            <a:r>
              <a:rPr lang="ru-RU" sz="2600" dirty="0"/>
              <a:t>Тыква была и остается незаменимым диетическим продуктом, полезным при проблемах с печенью, желчным пузырем, при подагре, гастритах, колитах.</a:t>
            </a:r>
          </a:p>
          <a:p>
            <a:pPr marL="0" indent="0"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535" y="2279560"/>
            <a:ext cx="5138873" cy="3515933"/>
          </a:xfrm>
        </p:spPr>
      </p:pic>
    </p:spTree>
    <p:extLst>
      <p:ext uri="{BB962C8B-B14F-4D97-AF65-F5344CB8AC3E}">
        <p14:creationId xmlns:p14="http://schemas.microsoft.com/office/powerpoint/2010/main" val="2475099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Тыковка</a:t>
            </a:r>
            <a:r>
              <a:rPr lang="ru-RU" dirty="0" smtClean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7" algn="ctr"/>
            <a:r>
              <a:rPr lang="en-US" sz="2000" dirty="0" smtClean="0"/>
              <a:t> </a:t>
            </a:r>
            <a:r>
              <a:rPr lang="ru-RU" sz="2000" dirty="0" smtClean="0"/>
              <a:t>тыква относится к семейству двудольным цветковым растениям</a:t>
            </a:r>
            <a:r>
              <a:rPr lang="en-US" sz="2000" dirty="0" smtClean="0"/>
              <a:t>.</a:t>
            </a:r>
            <a:r>
              <a:rPr lang="ru-RU" sz="2000" dirty="0" smtClean="0"/>
              <a:t>Большинство </a:t>
            </a:r>
            <a:r>
              <a:rPr lang="ru-RU" sz="2000" dirty="0"/>
              <a:t>тыквенных - однолетние или многолетние травы, перезимовывающие при посредстве корневых клубней или нижних частей стебля, и лишь немногие из них кустарники и полукустарники.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63" y="2194561"/>
            <a:ext cx="4971293" cy="3507740"/>
          </a:xfrm>
        </p:spPr>
      </p:pic>
    </p:spTree>
    <p:extLst>
      <p:ext uri="{BB962C8B-B14F-4D97-AF65-F5344CB8AC3E}">
        <p14:creationId xmlns:p14="http://schemas.microsoft.com/office/powerpoint/2010/main" val="3517661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68</TotalTime>
  <Words>221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Cambria</vt:lpstr>
      <vt:lpstr>Rockwell</vt:lpstr>
      <vt:lpstr>Rockwell Condensed</vt:lpstr>
      <vt:lpstr>Wingdings</vt:lpstr>
      <vt:lpstr>Дерево</vt:lpstr>
      <vt:lpstr>История происхождения тыквы</vt:lpstr>
      <vt:lpstr>история:</vt:lpstr>
      <vt:lpstr>Семейство тыквы</vt:lpstr>
      <vt:lpstr>Интересный факт</vt:lpstr>
      <vt:lpstr>Тыковка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происхождения тыквы</dc:title>
  <dc:creator>Vnukovf Poina</dc:creator>
  <cp:lastModifiedBy>Гончарь Анжелика Георгиевна</cp:lastModifiedBy>
  <cp:revision>10</cp:revision>
  <dcterms:created xsi:type="dcterms:W3CDTF">2019-04-24T18:04:50Z</dcterms:created>
  <dcterms:modified xsi:type="dcterms:W3CDTF">2019-04-25T07:12:25Z</dcterms:modified>
</cp:coreProperties>
</file>