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9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96752"/>
            <a:ext cx="8892480" cy="5256584"/>
          </a:xfrm>
        </p:spPr>
        <p:txBody>
          <a:bodyPr>
            <a:normAutofit/>
          </a:bodyPr>
          <a:lstStyle/>
          <a:p>
            <a:r>
              <a:rPr lang="ru-RU" sz="4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Взаимодействие с родителями детей, посещающих ДОО, при подготовке к сдаче норм ГТО.</a:t>
            </a:r>
            <a:endParaRPr lang="ru-RU" sz="4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День массового футбола 2018год.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 место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E:\Семинар\фото\DSC0599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70718" y="1071547"/>
            <a:ext cx="4244422" cy="2571768"/>
          </a:xfrm>
          <a:prstGeom prst="rect">
            <a:avLst/>
          </a:prstGeom>
          <a:noFill/>
        </p:spPr>
      </p:pic>
      <p:pic>
        <p:nvPicPr>
          <p:cNvPr id="5123" name="Picture 3" descr="G:\спорт-дети\день футбола\DSC0959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3714752"/>
            <a:ext cx="4446550" cy="3143248"/>
          </a:xfrm>
          <a:prstGeom prst="rect">
            <a:avLst/>
          </a:prstGeom>
          <a:noFill/>
        </p:spPr>
      </p:pic>
      <p:pic>
        <p:nvPicPr>
          <p:cNvPr id="5124" name="Picture 4" descr="G:\спорт-дети\день футбола\DSC0958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3696892"/>
            <a:ext cx="4214810" cy="3161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Город  детей – город семей!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E:\спорт-дети\семья\_MG_30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214422"/>
            <a:ext cx="4081464" cy="2697163"/>
          </a:xfrm>
          <a:prstGeom prst="rect">
            <a:avLst/>
          </a:prstGeom>
          <a:noFill/>
        </p:spPr>
      </p:pic>
      <p:pic>
        <p:nvPicPr>
          <p:cNvPr id="6147" name="Picture 3" descr="G:\спорт-дети\семья\_MG_292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857628"/>
            <a:ext cx="4357686" cy="3000372"/>
          </a:xfrm>
          <a:prstGeom prst="rect">
            <a:avLst/>
          </a:prstGeom>
          <a:noFill/>
        </p:spPr>
      </p:pic>
      <p:pic>
        <p:nvPicPr>
          <p:cNvPr id="6148" name="Picture 4" descr="G:\спорт-дети\семья\_MG_305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3857628"/>
            <a:ext cx="4357686" cy="3000373"/>
          </a:xfrm>
          <a:prstGeom prst="rect">
            <a:avLst/>
          </a:prstGeom>
          <a:noFill/>
        </p:spPr>
      </p:pic>
      <p:pic>
        <p:nvPicPr>
          <p:cNvPr id="6149" name="Picture 5" descr="E:\Семинар\фото\_MG_291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6314" y="1214422"/>
            <a:ext cx="4071902" cy="2714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Актуальность </a:t>
            </a:r>
            <a:endParaRPr lang="ru-RU" sz="5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360000" algn="just">
              <a:lnSpc>
                <a:spcPct val="15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Воспитывать детей с дошкольного возраста здоровому образу жизни - первоочередная задача детского сада. Социальной проблемой на сегодняшний день является недостаточная осведомленность родителей о важности физического воспитания. Низкая спортивная активность, малоподвижный образ жизни детей и их семей, отсутствие понимания культуры спорта, сниженная активность, несоблюдение режима дня, отсутствие полезных привычек. Необходимо внедрять новые подходы, доверительные партнерские отношения сотрудников ДОО с родителями.</a:t>
            </a:r>
          </a:p>
          <a:p>
            <a:pPr indent="360000"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indent="360000"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indent="360000"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indent="360000"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indent="360000"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indent="360000"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indent="360000"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Приобщение детей, родителей к спорту, здоровому активному образу жизни через подготовку к сдаче нормативов Всероссийского физкультурно-спортивного комплекса «Готов к труду и обороне»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Познакомить детей и родителей с физкультурно-спортивным комплексом «Готов к труду и обороне».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Совершенствовать физические способности в совместной двигательной деятельности детей и родителей.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Повысить уровень физической подготовленности, укрепления здоровья.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Развивать интерес к занятиям физической культурой и спортом у воспитанников, их родителей .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Создать условия для объединения детей и родителей с целью повышения положительной мотивации к спортивному стилю жизни.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Autofit/>
          </a:bodyPr>
          <a:lstStyle/>
          <a:p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Формы совместной деятельности: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28670"/>
            <a:ext cx="8229600" cy="5643602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pPr algn="ctr"/>
            <a:endParaRPr lang="ru-RU" dirty="0" smtClean="0"/>
          </a:p>
          <a:p>
            <a:pPr algn="ctr"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ИНФОРМАЦИОННО – НАГЛЯДНЫЕ:</a:t>
            </a:r>
          </a:p>
          <a:p>
            <a:pPr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Наглядные материалы на стендах; </a:t>
            </a:r>
          </a:p>
          <a:p>
            <a:pPr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Папки – передвижки; </a:t>
            </a:r>
          </a:p>
          <a:p>
            <a:pPr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Рекомендации </a:t>
            </a:r>
          </a:p>
          <a:p>
            <a:pPr algn="ctr"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КОЛЛЕКТИВНЫЕ:</a:t>
            </a:r>
          </a:p>
          <a:p>
            <a:pPr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Родительские собрания;</a:t>
            </a:r>
          </a:p>
          <a:p>
            <a:pPr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Тематические консультации </a:t>
            </a:r>
          </a:p>
          <a:p>
            <a:pPr algn="ctr"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ИНДИВИДУАЛЬНЫЕ:</a:t>
            </a:r>
          </a:p>
          <a:p>
            <a:pPr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Беседы;</a:t>
            </a:r>
          </a:p>
          <a:p>
            <a:pPr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Консультации;</a:t>
            </a:r>
          </a:p>
          <a:p>
            <a:pPr algn="ctr"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ПРОСВЕТИТЕЛЬСКО – ПРОФИЛАКТИЧЕСКИЕ:</a:t>
            </a:r>
          </a:p>
          <a:p>
            <a:pPr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Совместная спортивная деятельность (непосредственная образовательная деятельность, физкультурные досуги, праздники)</a:t>
            </a:r>
          </a:p>
          <a:p>
            <a:pPr algn="ctr"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ИНФОРМАЦИОННО – АНАЛИТИЧЕСКИЕ </a:t>
            </a:r>
          </a:p>
          <a:p>
            <a:pPr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Анкетирование</a:t>
            </a:r>
          </a:p>
          <a:p>
            <a:pPr algn="ctr"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НАГЛЯДНО – ПОЗНАВАТЕЛЬНЫЕ </a:t>
            </a:r>
          </a:p>
          <a:p>
            <a:pPr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Дни открытых дверей; </a:t>
            </a:r>
          </a:p>
          <a:p>
            <a:pPr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Мастер – класс; </a:t>
            </a:r>
          </a:p>
          <a:p>
            <a:pPr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Дни здоровья </a:t>
            </a:r>
          </a:p>
          <a:p>
            <a:pPr algn="ctr">
              <a:buNone/>
            </a:pPr>
            <a:endParaRPr lang="ru-RU" sz="5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Результаты:</a:t>
            </a:r>
            <a:endParaRPr lang="ru-RU" sz="6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Autofit/>
          </a:bodyPr>
          <a:lstStyle/>
          <a:p>
            <a:pPr indent="3600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Прослеживается положительная динамика развития физических качеств, наличие потребности в здоровом образе жизни и возможностей его обеспечения. </a:t>
            </a:r>
          </a:p>
          <a:p>
            <a:pPr indent="3600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Реализован проект «Спортивная семья – спортивный ребенок», одним из основных модулей которого является создание условий для внедрения и реализации комплекса ГТО в дошкольном образовательном учреждении.</a:t>
            </a:r>
          </a:p>
          <a:p>
            <a:pPr indent="3600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Повысилась  компетентность родителей в вопросах внедрения ГТО в дошкольные организации.</a:t>
            </a:r>
          </a:p>
          <a:p>
            <a:pPr lvl="0" indent="3600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Возросла активность родителей к участию в спортивных мероприятиях, где большую часть времени ребенок выполняет задания вместе с родителями, при этом взрослый выступает в роли партнёра, помощника. </a:t>
            </a:r>
          </a:p>
          <a:p>
            <a:pPr indent="3600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подготовительных групп принимают каждый год участие в Фестивале ГТО для дошкольников 1 степени.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Мама, папа, я – спортивная семья!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E:\Семинар\фото\DSC072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71737" y="928670"/>
            <a:ext cx="4286280" cy="3117539"/>
          </a:xfrm>
          <a:prstGeom prst="rect">
            <a:avLst/>
          </a:prstGeom>
          <a:noFill/>
        </p:spPr>
      </p:pic>
      <p:pic>
        <p:nvPicPr>
          <p:cNvPr id="2051" name="Picture 3" descr="E:\Семинар\фото\DSC0724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3857628"/>
            <a:ext cx="4214810" cy="3000372"/>
          </a:xfrm>
          <a:prstGeom prst="rect">
            <a:avLst/>
          </a:prstGeom>
          <a:noFill/>
        </p:spPr>
      </p:pic>
      <p:pic>
        <p:nvPicPr>
          <p:cNvPr id="2052" name="Picture 4" descr="E:\Семинар\фото\DSC0721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857628"/>
            <a:ext cx="4572000" cy="3000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Веселые старты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E:\Семинар\фото\DSC086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00298" y="1142984"/>
            <a:ext cx="4358332" cy="2786081"/>
          </a:xfrm>
          <a:prstGeom prst="rect">
            <a:avLst/>
          </a:prstGeom>
          <a:noFill/>
        </p:spPr>
      </p:pic>
      <p:pic>
        <p:nvPicPr>
          <p:cNvPr id="3075" name="Picture 3" descr="E:\Семинар\фото\DSC086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844232"/>
            <a:ext cx="4286248" cy="3013767"/>
          </a:xfrm>
          <a:prstGeom prst="rect">
            <a:avLst/>
          </a:prstGeom>
          <a:noFill/>
        </p:spPr>
      </p:pic>
      <p:pic>
        <p:nvPicPr>
          <p:cNvPr id="3076" name="Picture 4" descr="E:\Семинар\фото\DSC0862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57752" y="3857628"/>
            <a:ext cx="4286248" cy="3000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Физкультурно-спортивный комплекс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«Готов к труду и обороне»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E:\Семинар\фото\DSC058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857232"/>
            <a:ext cx="4214810" cy="2714645"/>
          </a:xfrm>
          <a:prstGeom prst="rect">
            <a:avLst/>
          </a:prstGeom>
          <a:noFill/>
        </p:spPr>
      </p:pic>
      <p:pic>
        <p:nvPicPr>
          <p:cNvPr id="4099" name="Picture 3" descr="E:\Семинар\фото\DSC000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643314"/>
            <a:ext cx="4286248" cy="3214686"/>
          </a:xfrm>
          <a:prstGeom prst="rect">
            <a:avLst/>
          </a:prstGeom>
          <a:noFill/>
        </p:spPr>
      </p:pic>
      <p:pic>
        <p:nvPicPr>
          <p:cNvPr id="4101" name="Picture 5" descr="E:\Семинар\фото\DSC0000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00562" y="3714752"/>
            <a:ext cx="4643438" cy="3143248"/>
          </a:xfrm>
          <a:prstGeom prst="rect">
            <a:avLst/>
          </a:prstGeom>
          <a:noFill/>
        </p:spPr>
      </p:pic>
      <p:pic>
        <p:nvPicPr>
          <p:cNvPr id="4102" name="Picture 6" descr="C:\Users\Пользователь\Desktop\Новая папка (2)\DSC0908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29124" y="857232"/>
            <a:ext cx="4714876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</TotalTime>
  <Words>389</Words>
  <Application>Microsoft Office PowerPoint</Application>
  <PresentationFormat>Экран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 </vt:lpstr>
      <vt:lpstr>Актуальность </vt:lpstr>
      <vt:lpstr>Цель:</vt:lpstr>
      <vt:lpstr>Задачи:</vt:lpstr>
      <vt:lpstr>Формы совместной деятельности:</vt:lpstr>
      <vt:lpstr>Результаты:</vt:lpstr>
      <vt:lpstr>Мама, папа, я – спортивная семья!</vt:lpstr>
      <vt:lpstr>Веселые старты</vt:lpstr>
      <vt:lpstr>Физкультурно-спортивный комплекс  «Готов к труду и обороне»</vt:lpstr>
      <vt:lpstr>День массового футбола 2018год. 1 место</vt:lpstr>
      <vt:lpstr>Город  детей – город семей!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</dc:title>
  <dc:creator>Николай</dc:creator>
  <cp:lastModifiedBy>Николай</cp:lastModifiedBy>
  <cp:revision>57</cp:revision>
  <dcterms:created xsi:type="dcterms:W3CDTF">2019-04-16T14:23:45Z</dcterms:created>
  <dcterms:modified xsi:type="dcterms:W3CDTF">2019-04-25T03:35:27Z</dcterms:modified>
</cp:coreProperties>
</file>