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58" r:id="rId3"/>
    <p:sldId id="260" r:id="rId4"/>
    <p:sldId id="268" r:id="rId5"/>
    <p:sldId id="271" r:id="rId6"/>
    <p:sldId id="262" r:id="rId7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2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57E03411-58E2-43FD-AE1D-AD77DFF8CB2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8DC57A8-AE18-4654-B6AF-04B3577165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 rtlCol="0">
            <a:normAutofit/>
          </a:bodyPr>
          <a:lstStyle>
            <a:lvl1pPr algn="l" rtl="0">
              <a:defRPr sz="2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9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11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25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Полилиния 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9" name="Группа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6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9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84" name="Группа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8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97" name="Группа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9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80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Образец текста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22B156B-59AE-415F-B24B-8756D48BB9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en-US" smtClean="0"/>
              <a:t>24.08.2016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0" y="1752600"/>
            <a:ext cx="7325027" cy="1828800"/>
          </a:xfrm>
        </p:spPr>
        <p:txBody>
          <a:bodyPr rtlCol="0">
            <a:normAutofit fontScale="90000"/>
          </a:bodyPr>
          <a:lstStyle/>
          <a:p>
            <a:pPr rtl="0"/>
            <a:r>
              <a:rPr lang="ru" dirty="0" smtClean="0"/>
              <a:t>Проект «Мои домашние питомцы»</a:t>
            </a:r>
            <a:endParaRPr lang="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rtl="0"/>
            <a:r>
              <a:rPr lang="ru" dirty="0" smtClean="0"/>
              <a:t>Выполнил Михайлов Дима</a:t>
            </a:r>
          </a:p>
          <a:p>
            <a:pPr rtl="0"/>
            <a:r>
              <a:rPr lang="ru" dirty="0" smtClean="0"/>
              <a:t>1 «Б» класс, 2019 год</a:t>
            </a:r>
          </a:p>
        </p:txBody>
      </p:sp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Мой домашний питомец</a:t>
            </a:r>
            <a:endParaRPr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Портрет моего питомца</a:t>
            </a:r>
            <a:endParaRPr dirty="0"/>
          </a:p>
          <a:p>
            <a:pPr rtl="0"/>
            <a:r>
              <a:rPr lang="ru-RU" dirty="0" smtClean="0"/>
              <a:t>Уход за моим питомцем</a:t>
            </a:r>
            <a:endParaRPr dirty="0"/>
          </a:p>
          <a:p>
            <a:pPr rtl="0"/>
            <a:r>
              <a:rPr lang="ru-RU" dirty="0" smtClean="0"/>
              <a:t>Игры с моим питомцем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8107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" dirty="0" smtClean="0"/>
              <a:t>Портрет моего питомца</a:t>
            </a:r>
            <a:endParaRPr lang="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 lnSpcReduction="10000"/>
          </a:bodyPr>
          <a:lstStyle/>
          <a:p>
            <a:pPr marL="0" indent="0" rtl="0">
              <a:buNone/>
            </a:pPr>
            <a:r>
              <a:rPr lang="ru" dirty="0" smtClean="0"/>
              <a:t>Мой питомец – кот породы Мейн Кун по кличке Болик. На самом деле у него есть  имя, но оно очень длинное и труднопроизносимое. И поэтому мы его зовем Болик, просто Болик.</a:t>
            </a:r>
          </a:p>
          <a:p>
            <a:pPr marL="0" indent="0" rtl="0">
              <a:buNone/>
            </a:pPr>
            <a:r>
              <a:rPr lang="ru" dirty="0" smtClean="0"/>
              <a:t>У Болика недавно был День рождения, ему исполнилось 2 года.</a:t>
            </a:r>
          </a:p>
          <a:p>
            <a:pPr marL="0" indent="0" rtl="0">
              <a:buNone/>
            </a:pPr>
            <a:r>
              <a:rPr lang="ru" dirty="0" smtClean="0"/>
              <a:t>Окрас у Болика очень красивый – черный мрамор на серебре.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264653"/>
            <a:ext cx="4951413" cy="3309768"/>
          </a:xfrm>
        </p:spPr>
      </p:pic>
    </p:spTree>
    <p:extLst>
      <p:ext uri="{BB962C8B-B14F-4D97-AF65-F5344CB8AC3E}">
        <p14:creationId xmlns:p14="http://schemas.microsoft.com/office/powerpoint/2010/main" val="92330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" dirty="0" smtClean="0"/>
              <a:t>Уход за моим питомцем</a:t>
            </a:r>
            <a:endParaRPr lang="ru" dirty="0"/>
          </a:p>
        </p:txBody>
      </p:sp>
      <p:pic>
        <p:nvPicPr>
          <p:cNvPr id="2" name="Рисунок 1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Каждый день </a:t>
            </a:r>
            <a:r>
              <a:rPr lang="ru-RU" dirty="0" err="1" smtClean="0"/>
              <a:t>Болику</a:t>
            </a:r>
            <a:r>
              <a:rPr lang="ru-RU" dirty="0" smtClean="0"/>
              <a:t> нужно насыпать корм и давать сырое мясо</a:t>
            </a:r>
            <a:endParaRPr lang="en-US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half" idx="2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Каждый день </a:t>
            </a:r>
            <a:r>
              <a:rPr lang="ru-RU" dirty="0" err="1" smtClean="0"/>
              <a:t>Болику</a:t>
            </a:r>
            <a:r>
              <a:rPr lang="ru-RU" dirty="0" smtClean="0"/>
              <a:t> нужно менять в миске воду</a:t>
            </a:r>
            <a:endParaRPr lang="en-US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sz="quarter" idx="2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4" name="Текст 13"/>
          <p:cNvSpPr>
            <a:spLocks noGrp="1"/>
          </p:cNvSpPr>
          <p:nvPr>
            <p:ph type="body" sz="half" idx="22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И конечно же вычесывать шерсть – М-у-у-р м-я-у!</a:t>
            </a:r>
            <a:endParaRPr lang="en-US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sz="quarter" idx="18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4230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" dirty="0" smtClean="0"/>
              <a:t>Игры с моим питомцем</a:t>
            </a:r>
            <a:endParaRPr lang="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1235211" y="4947405"/>
            <a:ext cx="6343600" cy="914400"/>
          </a:xfrm>
        </p:spPr>
        <p:txBody>
          <a:bodyPr rtlCol="0"/>
          <a:lstStyle/>
          <a:p>
            <a:pPr rtl="0"/>
            <a:r>
              <a:rPr lang="ru-RU" dirty="0" err="1" smtClean="0"/>
              <a:t>Болик</a:t>
            </a:r>
            <a:r>
              <a:rPr lang="ru-RU" dirty="0" smtClean="0"/>
              <a:t> обожает бегать и прыгать за дразнилкой</a:t>
            </a:r>
            <a:endParaRPr lang="en-US" dirty="0"/>
          </a:p>
        </p:txBody>
      </p:sp>
      <p:pic>
        <p:nvPicPr>
          <p:cNvPr id="10" name="Рисунок 9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2" name="Рисунок 21"/>
          <p:cNvPicPr>
            <a:picLocks noGrp="1" noChangeAspect="1"/>
          </p:cNvPicPr>
          <p:nvPr>
            <p:ph type="pic" sz="quarter" idx="18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5" name="Текст 8"/>
          <p:cNvSpPr>
            <a:spLocks noGrp="1"/>
          </p:cNvSpPr>
          <p:nvPr>
            <p:ph type="body" sz="half" idx="2"/>
          </p:nvPr>
        </p:nvSpPr>
        <p:spPr>
          <a:xfrm>
            <a:off x="8101449" y="4947405"/>
            <a:ext cx="2937254" cy="914400"/>
          </a:xfrm>
        </p:spPr>
        <p:txBody>
          <a:bodyPr rtlCol="0">
            <a:normAutofit fontScale="92500" lnSpcReduction="10000"/>
          </a:bodyPr>
          <a:lstStyle/>
          <a:p>
            <a:pPr rtl="0"/>
            <a:r>
              <a:rPr lang="ru-RU" dirty="0" smtClean="0"/>
              <a:t>Но и поспать тоже люблю! М-у-у-р м-я-у!</a:t>
            </a:r>
          </a:p>
          <a:p>
            <a:pPr algn="r" rtl="0"/>
            <a:r>
              <a:rPr lang="ru-RU" dirty="0" err="1" smtClean="0"/>
              <a:t>Болик</a:t>
            </a:r>
            <a:endParaRPr lang="en-US" dirty="0"/>
          </a:p>
        </p:txBody>
      </p:sp>
      <p:pic>
        <p:nvPicPr>
          <p:cNvPr id="30" name="Рисунок 29"/>
          <p:cNvPicPr>
            <a:picLocks noGrp="1" noChangeAspect="1"/>
          </p:cNvPicPr>
          <p:nvPr>
            <p:ph type="pic" sz="quarter" idx="2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7178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" dirty="0" smtClean="0"/>
              <a:t>Я очень люблю своего питомца</a:t>
            </a:r>
            <a:endParaRPr lang="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 rtlCol="0"/>
          <a:lstStyle/>
          <a:p>
            <a:pPr rtl="0"/>
            <a:r>
              <a:rPr lang="ru" dirty="0" smtClean="0"/>
              <a:t>Спасибо за внимание!</a:t>
            </a:r>
          </a:p>
          <a:p>
            <a:pPr rtl="0"/>
            <a:r>
              <a:rPr lang="ru" dirty="0" smtClean="0"/>
              <a:t>Дима Михайлов</a:t>
            </a:r>
            <a:endParaRPr lang="en-US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971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ирода 16 х 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F03431377.potx" id="{56A48130-F36A-41C3-8C0C-0EF853C6708B}" vid="{0432F83B-7085-406B-BFE7-677E72A6CADA}"/>
    </a:ext>
  </a:extLst>
</a:theme>
</file>

<file path=ppt/theme/theme2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Презентация, посвященная природе, представленная в альбомной ориентации (широкоэкранный формат)</Template>
  <TotalTime>127</TotalTime>
  <Words>156</Words>
  <Application>Microsoft Office PowerPoint</Application>
  <PresentationFormat>Произвольный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Природа 16 х 9</vt:lpstr>
      <vt:lpstr>Проект «Мои домашние питомцы»</vt:lpstr>
      <vt:lpstr>Мой домашний питомец</vt:lpstr>
      <vt:lpstr>Портрет моего питомца</vt:lpstr>
      <vt:lpstr>Уход за моим питомцем</vt:lpstr>
      <vt:lpstr>Игры с моим питомцем</vt:lpstr>
      <vt:lpstr>Я очень люблю своего питомца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Мои домашние питомцы</dc:title>
  <dc:creator>Сергей Михайлов</dc:creator>
  <cp:lastModifiedBy>user</cp:lastModifiedBy>
  <cp:revision>10</cp:revision>
  <dcterms:created xsi:type="dcterms:W3CDTF">2019-03-31T16:26:32Z</dcterms:created>
  <dcterms:modified xsi:type="dcterms:W3CDTF">2019-04-25T14:15:38Z</dcterms:modified>
</cp:coreProperties>
</file>