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30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88374BE-CDB7-420A-B69A-AC7DD51C31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0.wav"/><Relationship Id="rId1" Type="http://schemas.openxmlformats.org/officeDocument/2006/relationships/vmlDrawing" Target="../drawings/vmlDrawing7.vml"/><Relationship Id="rId6" Type="http://schemas.openxmlformats.org/officeDocument/2006/relationships/image" Target="../media/image1.png"/><Relationship Id="rId5" Type="http://schemas.openxmlformats.org/officeDocument/2006/relationships/image" Target="../media/image10.emf"/><Relationship Id="rId4" Type="http://schemas.openxmlformats.org/officeDocument/2006/relationships/oleObject" Target="../embeddings/oleObject7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1.wav"/><Relationship Id="rId1" Type="http://schemas.openxmlformats.org/officeDocument/2006/relationships/vmlDrawing" Target="../drawings/vmlDrawing8.vml"/><Relationship Id="rId6" Type="http://schemas.openxmlformats.org/officeDocument/2006/relationships/image" Target="../media/image1.png"/><Relationship Id="rId5" Type="http://schemas.openxmlformats.org/officeDocument/2006/relationships/image" Target="../media/image11.emf"/><Relationship Id="rId4" Type="http://schemas.openxmlformats.org/officeDocument/2006/relationships/oleObject" Target="../embeddings/oleObject8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2.wav"/><Relationship Id="rId1" Type="http://schemas.openxmlformats.org/officeDocument/2006/relationships/vmlDrawing" Target="../drawings/vmlDrawing9.vml"/><Relationship Id="rId6" Type="http://schemas.openxmlformats.org/officeDocument/2006/relationships/image" Target="../media/image1.png"/><Relationship Id="rId5" Type="http://schemas.openxmlformats.org/officeDocument/2006/relationships/image" Target="../media/image12.emf"/><Relationship Id="rId4" Type="http://schemas.openxmlformats.org/officeDocument/2006/relationships/oleObject" Target="../embeddings/oleObject9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3.wav"/><Relationship Id="rId1" Type="http://schemas.openxmlformats.org/officeDocument/2006/relationships/vmlDrawing" Target="../drawings/vmlDrawing10.vml"/><Relationship Id="rId6" Type="http://schemas.openxmlformats.org/officeDocument/2006/relationships/image" Target="../media/image1.png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0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4.wav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.png"/><Relationship Id="rId5" Type="http://schemas.openxmlformats.org/officeDocument/2006/relationships/image" Target="../media/image14.emf"/><Relationship Id="rId4" Type="http://schemas.openxmlformats.org/officeDocument/2006/relationships/oleObject" Target="../embeddings/oleObject1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5.wav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.png"/><Relationship Id="rId5" Type="http://schemas.openxmlformats.org/officeDocument/2006/relationships/image" Target="../media/image15.emf"/><Relationship Id="rId4" Type="http://schemas.openxmlformats.org/officeDocument/2006/relationships/oleObject" Target="../embeddings/oleObject1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6.wav"/><Relationship Id="rId1" Type="http://schemas.openxmlformats.org/officeDocument/2006/relationships/vmlDrawing" Target="../drawings/vmlDrawing13.vml"/><Relationship Id="rId6" Type="http://schemas.openxmlformats.org/officeDocument/2006/relationships/image" Target="../media/image1.png"/><Relationship Id="rId5" Type="http://schemas.openxmlformats.org/officeDocument/2006/relationships/image" Target="../media/image16.emf"/><Relationship Id="rId4" Type="http://schemas.openxmlformats.org/officeDocument/2006/relationships/oleObject" Target="../embeddings/oleObject1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7.wav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.png"/><Relationship Id="rId5" Type="http://schemas.openxmlformats.org/officeDocument/2006/relationships/image" Target="../media/image17.emf"/><Relationship Id="rId4" Type="http://schemas.openxmlformats.org/officeDocument/2006/relationships/oleObject" Target="../embeddings/oleObject14.bin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8.wav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.png"/><Relationship Id="rId5" Type="http://schemas.openxmlformats.org/officeDocument/2006/relationships/image" Target="../media/image18.emf"/><Relationship Id="rId4" Type="http://schemas.openxmlformats.org/officeDocument/2006/relationships/oleObject" Target="../embeddings/oleObject1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19.wav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.png"/><Relationship Id="rId5" Type="http://schemas.openxmlformats.org/officeDocument/2006/relationships/image" Target="../media/image19.emf"/><Relationship Id="rId4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2.wav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png"/><Relationship Id="rId5" Type="http://schemas.openxmlformats.org/officeDocument/2006/relationships/image" Target="../media/image2.e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20.wav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.png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7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3.wav"/><Relationship Id="rId1" Type="http://schemas.openxmlformats.org/officeDocument/2006/relationships/vmlDrawing" Target="../drawings/vmlDrawing2.vml"/><Relationship Id="rId6" Type="http://schemas.openxmlformats.org/officeDocument/2006/relationships/image" Target="../media/image1.png"/><Relationship Id="rId5" Type="http://schemas.openxmlformats.org/officeDocument/2006/relationships/image" Target="../media/image3.e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4.wav"/><Relationship Id="rId1" Type="http://schemas.openxmlformats.org/officeDocument/2006/relationships/vmlDrawing" Target="../drawings/vmlDrawing3.vml"/><Relationship Id="rId6" Type="http://schemas.openxmlformats.org/officeDocument/2006/relationships/image" Target="../media/image1.png"/><Relationship Id="rId5" Type="http://schemas.openxmlformats.org/officeDocument/2006/relationships/image" Target="../media/image4.emf"/><Relationship Id="rId4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2.xml"/><Relationship Id="rId1" Type="http://schemas.openxmlformats.org/officeDocument/2006/relationships/audio" Target="../media/audio5.wav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6.wav"/><Relationship Id="rId1" Type="http://schemas.openxmlformats.org/officeDocument/2006/relationships/vmlDrawing" Target="../drawings/vmlDrawing4.vml"/><Relationship Id="rId6" Type="http://schemas.openxmlformats.org/officeDocument/2006/relationships/image" Target="../media/image1.png"/><Relationship Id="rId5" Type="http://schemas.openxmlformats.org/officeDocument/2006/relationships/image" Target="../media/image6.emf"/><Relationship Id="rId4" Type="http://schemas.openxmlformats.org/officeDocument/2006/relationships/oleObject" Target="../embeddings/oleObject4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4.xml"/><Relationship Id="rId1" Type="http://schemas.openxmlformats.org/officeDocument/2006/relationships/audio" Target="../media/audio7.wav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8.wav"/><Relationship Id="rId1" Type="http://schemas.openxmlformats.org/officeDocument/2006/relationships/vmlDrawing" Target="../drawings/vmlDrawing5.vml"/><Relationship Id="rId6" Type="http://schemas.openxmlformats.org/officeDocument/2006/relationships/image" Target="../media/image1.png"/><Relationship Id="rId5" Type="http://schemas.openxmlformats.org/officeDocument/2006/relationships/image" Target="../media/image8.emf"/><Relationship Id="rId4" Type="http://schemas.openxmlformats.org/officeDocument/2006/relationships/oleObject" Target="../embeddings/oleObject5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audio" Target="../media/audio9.wav"/><Relationship Id="rId1" Type="http://schemas.openxmlformats.org/officeDocument/2006/relationships/vmlDrawing" Target="../drawings/vmlDrawing6.vml"/><Relationship Id="rId6" Type="http://schemas.openxmlformats.org/officeDocument/2006/relationships/image" Target="../media/image1.png"/><Relationship Id="rId5" Type="http://schemas.openxmlformats.org/officeDocument/2006/relationships/image" Target="../media/image9.emf"/><Relationship Id="rId4" Type="http://schemas.openxmlformats.org/officeDocument/2006/relationships/oleObject" Target="../embeddings/oleObject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275" name="Picture 3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2214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751954" y="2967335"/>
            <a:ext cx="3640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Насекомые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 advTm="35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027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027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86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3587" name="Text Box 3"/>
          <p:cNvSpPr txBox="1">
            <a:spLocks noChangeArrowheads="1"/>
          </p:cNvSpPr>
          <p:nvPr/>
        </p:nvSpPr>
        <p:spPr bwMode="auto">
          <a:xfrm>
            <a:off x="3492500" y="5445125"/>
            <a:ext cx="24320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ПАУК</a:t>
            </a:r>
          </a:p>
        </p:txBody>
      </p:sp>
      <p:graphicFrame>
        <p:nvGraphicFramePr>
          <p:cNvPr id="323594" name="Object 10"/>
          <p:cNvGraphicFramePr>
            <a:graphicFrameLocks noGrp="1" noChangeAspect="1"/>
          </p:cNvGraphicFramePr>
          <p:nvPr>
            <p:ph/>
          </p:nvPr>
        </p:nvGraphicFramePr>
        <p:xfrm>
          <a:off x="2268538" y="476250"/>
          <a:ext cx="4733925" cy="4395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1" name="CorelDRAW" r:id="rId4" imgW="6988266" imgH="6489700" progId="CorelDRAW.Graphic.12">
                  <p:embed/>
                </p:oleObj>
              </mc:Choice>
              <mc:Fallback>
                <p:oleObj name="CorelDRAW" r:id="rId4" imgW="6988266" imgH="6489700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476250"/>
                        <a:ext cx="4733925" cy="4395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3596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571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2787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359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3596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610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4611" name="Text Box 3"/>
          <p:cNvSpPr txBox="1">
            <a:spLocks noChangeArrowheads="1"/>
          </p:cNvSpPr>
          <p:nvPr/>
        </p:nvSpPr>
        <p:spPr bwMode="auto">
          <a:xfrm>
            <a:off x="2484438" y="5445125"/>
            <a:ext cx="43878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СТРЕКОЗА</a:t>
            </a:r>
          </a:p>
        </p:txBody>
      </p:sp>
      <p:graphicFrame>
        <p:nvGraphicFramePr>
          <p:cNvPr id="324612" name="Object 4"/>
          <p:cNvGraphicFramePr>
            <a:graphicFrameLocks noGrp="1" noChangeAspect="1"/>
          </p:cNvGraphicFramePr>
          <p:nvPr>
            <p:ph/>
          </p:nvPr>
        </p:nvGraphicFramePr>
        <p:xfrm>
          <a:off x="2771775" y="333375"/>
          <a:ext cx="4068763" cy="424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95" name="CorelDRAW" r:id="rId4" imgW="1529443" imgH="1595483" progId="CorelDRAW.Graphic.12">
                  <p:embed/>
                </p:oleObj>
              </mc:Choice>
              <mc:Fallback>
                <p:oleObj name="CorelDRAW" r:id="rId4" imgW="1529443" imgH="1595483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71775" y="333375"/>
                        <a:ext cx="4068763" cy="42465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4614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725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13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46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461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4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5635" name="Text Box 3"/>
          <p:cNvSpPr txBox="1">
            <a:spLocks noChangeArrowheads="1"/>
          </p:cNvSpPr>
          <p:nvPr/>
        </p:nvSpPr>
        <p:spPr bwMode="auto">
          <a:xfrm>
            <a:off x="3000375" y="5445125"/>
            <a:ext cx="337185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УЛИТКА</a:t>
            </a:r>
          </a:p>
        </p:txBody>
      </p:sp>
      <p:graphicFrame>
        <p:nvGraphicFramePr>
          <p:cNvPr id="325639" name="Object 7"/>
          <p:cNvGraphicFramePr>
            <a:graphicFrameLocks noGrp="1" noChangeAspect="1"/>
          </p:cNvGraphicFramePr>
          <p:nvPr>
            <p:ph/>
          </p:nvPr>
        </p:nvGraphicFramePr>
        <p:xfrm>
          <a:off x="2268538" y="844550"/>
          <a:ext cx="4906962" cy="3232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19" name="CorelDRAW" r:id="rId4" imgW="8683534" imgH="5717903" progId="CorelDRAW.Graphic.12">
                  <p:embed/>
                </p:oleObj>
              </mc:Choice>
              <mc:Fallback>
                <p:oleObj name="CorelDRAW" r:id="rId4" imgW="8683534" imgH="5717903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844550"/>
                        <a:ext cx="4906962" cy="3232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5641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23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48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56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5641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658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6659" name="Text Box 3"/>
          <p:cNvSpPr txBox="1">
            <a:spLocks noChangeArrowheads="1"/>
          </p:cNvSpPr>
          <p:nvPr/>
        </p:nvSpPr>
        <p:spPr bwMode="auto">
          <a:xfrm>
            <a:off x="3059113" y="5445125"/>
            <a:ext cx="31035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ЧЕРВЯК</a:t>
            </a:r>
          </a:p>
        </p:txBody>
      </p:sp>
      <p:graphicFrame>
        <p:nvGraphicFramePr>
          <p:cNvPr id="326660" name="Object 4"/>
          <p:cNvGraphicFramePr>
            <a:graphicFrameLocks noGrp="1" noChangeAspect="1"/>
          </p:cNvGraphicFramePr>
          <p:nvPr>
            <p:ph/>
          </p:nvPr>
        </p:nvGraphicFramePr>
        <p:xfrm>
          <a:off x="2411413" y="1916113"/>
          <a:ext cx="4459287" cy="1246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" name="CorelDRAW" r:id="rId4" imgW="2294346" imgH="641169" progId="CorelDRAW.Graphic.12">
                  <p:embed/>
                </p:oleObj>
              </mc:Choice>
              <mc:Fallback>
                <p:oleObj name="CorelDRAW" r:id="rId4" imgW="2294346" imgH="641169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1916113"/>
                        <a:ext cx="4459287" cy="12461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666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894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5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66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6662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82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7683" name="Text Box 3"/>
          <p:cNvSpPr txBox="1">
            <a:spLocks noChangeArrowheads="1"/>
          </p:cNvSpPr>
          <p:nvPr/>
        </p:nvSpPr>
        <p:spPr bwMode="auto">
          <a:xfrm>
            <a:off x="2339975" y="5445125"/>
            <a:ext cx="459581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ГУСЕНИЦА</a:t>
            </a:r>
          </a:p>
        </p:txBody>
      </p:sp>
      <p:graphicFrame>
        <p:nvGraphicFramePr>
          <p:cNvPr id="327684" name="Object 4"/>
          <p:cNvGraphicFramePr>
            <a:graphicFrameLocks noGrp="1" noChangeAspect="1"/>
          </p:cNvGraphicFramePr>
          <p:nvPr>
            <p:ph/>
          </p:nvPr>
        </p:nvGraphicFramePr>
        <p:xfrm>
          <a:off x="2268538" y="663575"/>
          <a:ext cx="4824412" cy="3429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67" name="CorelDRAW" r:id="rId4" imgW="1726837" imgH="1226820" progId="CorelDRAW.Graphic.12">
                  <p:embed/>
                </p:oleObj>
              </mc:Choice>
              <mc:Fallback>
                <p:oleObj name="CorelDRAW" r:id="rId4" imgW="1726837" imgH="1226820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663575"/>
                        <a:ext cx="4824412" cy="3429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7686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533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6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76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7686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8707" name="Text Box 3"/>
          <p:cNvSpPr txBox="1">
            <a:spLocks noChangeArrowheads="1"/>
          </p:cNvSpPr>
          <p:nvPr/>
        </p:nvSpPr>
        <p:spPr bwMode="auto">
          <a:xfrm>
            <a:off x="2220913" y="5445125"/>
            <a:ext cx="483711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СОЛДАТИК</a:t>
            </a:r>
          </a:p>
        </p:txBody>
      </p:sp>
      <p:graphicFrame>
        <p:nvGraphicFramePr>
          <p:cNvPr id="328708" name="Object 4"/>
          <p:cNvGraphicFramePr>
            <a:graphicFrameLocks noGrp="1" noChangeAspect="1"/>
          </p:cNvGraphicFramePr>
          <p:nvPr>
            <p:ph/>
          </p:nvPr>
        </p:nvGraphicFramePr>
        <p:xfrm>
          <a:off x="3419475" y="765175"/>
          <a:ext cx="2454275" cy="356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1" name="CorelDRAW" r:id="rId4" imgW="1057729" imgH="1535611" progId="CorelDRAW.Graphic.12">
                  <p:embed/>
                </p:oleObj>
              </mc:Choice>
              <mc:Fallback>
                <p:oleObj name="CorelDRAW" r:id="rId4" imgW="1057729" imgH="1535611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765175"/>
                        <a:ext cx="2454275" cy="356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8710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937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41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87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8710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9731" name="Text Box 3"/>
          <p:cNvSpPr txBox="1">
            <a:spLocks noChangeArrowheads="1"/>
          </p:cNvSpPr>
          <p:nvPr/>
        </p:nvSpPr>
        <p:spPr bwMode="auto">
          <a:xfrm>
            <a:off x="2149475" y="5084763"/>
            <a:ext cx="496252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4800" b="1">
                <a:solidFill>
                  <a:srgbClr val="FF0000"/>
                </a:solidFill>
                <a:latin typeface="Century Gothic" pitchFamily="34" charset="0"/>
              </a:rPr>
              <a:t>КОЛОРАДСКИЙ</a:t>
            </a:r>
          </a:p>
          <a:p>
            <a:pPr algn="ctr"/>
            <a:r>
              <a:rPr lang="ru-RU" sz="4800" b="1">
                <a:solidFill>
                  <a:srgbClr val="FF0000"/>
                </a:solidFill>
                <a:latin typeface="Century Gothic" pitchFamily="34" charset="0"/>
              </a:rPr>
              <a:t>ЖУК</a:t>
            </a:r>
          </a:p>
        </p:txBody>
      </p:sp>
      <p:graphicFrame>
        <p:nvGraphicFramePr>
          <p:cNvPr id="329735" name="Object 7"/>
          <p:cNvGraphicFramePr>
            <a:graphicFrameLocks noGrp="1" noChangeAspect="1"/>
          </p:cNvGraphicFramePr>
          <p:nvPr>
            <p:ph/>
          </p:nvPr>
        </p:nvGraphicFramePr>
        <p:xfrm>
          <a:off x="3203575" y="620713"/>
          <a:ext cx="3148013" cy="388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15" name="CorelDRAW" r:id="rId4" imgW="925286" imgH="1142274" progId="CorelDRAW.Graphic.12">
                  <p:embed/>
                </p:oleObj>
              </mc:Choice>
              <mc:Fallback>
                <p:oleObj name="CorelDRAW" r:id="rId4" imgW="925286" imgH="1142274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3575" y="620713"/>
                        <a:ext cx="3148013" cy="388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9737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66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7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973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9737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754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0755" name="Text Box 3"/>
          <p:cNvSpPr txBox="1">
            <a:spLocks noChangeArrowheads="1"/>
          </p:cNvSpPr>
          <p:nvPr/>
        </p:nvSpPr>
        <p:spPr bwMode="auto">
          <a:xfrm>
            <a:off x="2527300" y="4564063"/>
            <a:ext cx="4205288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БОЖЬЯ</a:t>
            </a:r>
          </a:p>
          <a:p>
            <a:pPr algn="ctr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КОРОВКА</a:t>
            </a:r>
          </a:p>
        </p:txBody>
      </p:sp>
      <p:graphicFrame>
        <p:nvGraphicFramePr>
          <p:cNvPr id="330756" name="Object 4"/>
          <p:cNvGraphicFramePr>
            <a:graphicFrameLocks noGrp="1" noChangeAspect="1"/>
          </p:cNvGraphicFramePr>
          <p:nvPr>
            <p:ph/>
          </p:nvPr>
        </p:nvGraphicFramePr>
        <p:xfrm>
          <a:off x="2484438" y="403225"/>
          <a:ext cx="4105275" cy="4105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39" name="CorelDRAW" r:id="rId4" imgW="3214189" imgH="3214914" progId="CorelDRAW.Graphic.12">
                  <p:embed/>
                </p:oleObj>
              </mc:Choice>
              <mc:Fallback>
                <p:oleObj name="CorelDRAW" r:id="rId4" imgW="3214189" imgH="3214914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4438" y="403225"/>
                        <a:ext cx="4105275" cy="4105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0758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776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411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075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0758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778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31779" name="Text Box 3"/>
          <p:cNvSpPr txBox="1">
            <a:spLocks noChangeArrowheads="1"/>
          </p:cNvSpPr>
          <p:nvPr/>
        </p:nvSpPr>
        <p:spPr bwMode="auto">
          <a:xfrm>
            <a:off x="2630488" y="5445125"/>
            <a:ext cx="395763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ТАРАКАН</a:t>
            </a:r>
          </a:p>
        </p:txBody>
      </p:sp>
      <p:graphicFrame>
        <p:nvGraphicFramePr>
          <p:cNvPr id="331780" name="Object 4"/>
          <p:cNvGraphicFramePr>
            <a:graphicFrameLocks noGrp="1" noChangeAspect="1"/>
          </p:cNvGraphicFramePr>
          <p:nvPr>
            <p:ph/>
          </p:nvPr>
        </p:nvGraphicFramePr>
        <p:xfrm>
          <a:off x="2411413" y="836613"/>
          <a:ext cx="4392612" cy="3584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363" name="CorelDRAW" r:id="rId4" imgW="6693626" imgH="5460637" progId="CorelDRAW.Graphic.12">
                  <p:embed/>
                </p:oleObj>
              </mc:Choice>
              <mc:Fallback>
                <p:oleObj name="CorelDRAW" r:id="rId4" imgW="6693626" imgH="5460637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413" y="836613"/>
                        <a:ext cx="4392612" cy="3584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31782" name="Picture 6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977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20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3178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31782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2259" name="Text Box 3"/>
          <p:cNvSpPr txBox="1">
            <a:spLocks noChangeArrowheads="1"/>
          </p:cNvSpPr>
          <p:nvPr/>
        </p:nvSpPr>
        <p:spPr bwMode="auto">
          <a:xfrm>
            <a:off x="2311400" y="5521325"/>
            <a:ext cx="469582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000" b="1">
                <a:solidFill>
                  <a:srgbClr val="FF0000"/>
                </a:solidFill>
                <a:latin typeface="Century Gothic" pitchFamily="34" charset="0"/>
              </a:rPr>
              <a:t>ЖУК-ОЛЕНЬ</a:t>
            </a:r>
          </a:p>
        </p:txBody>
      </p:sp>
      <p:graphicFrame>
        <p:nvGraphicFramePr>
          <p:cNvPr id="352262" name="Object 6"/>
          <p:cNvGraphicFramePr>
            <a:graphicFrameLocks noGrp="1" noChangeAspect="1"/>
          </p:cNvGraphicFramePr>
          <p:nvPr>
            <p:ph/>
          </p:nvPr>
        </p:nvGraphicFramePr>
        <p:xfrm>
          <a:off x="2195513" y="1268413"/>
          <a:ext cx="4897437" cy="294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87" name="CorelDRAW" r:id="rId4" imgW="7777117" imgH="4684849" progId="CorelDRAW.Graphic.12">
                  <p:embed/>
                </p:oleObj>
              </mc:Choice>
              <mc:Fallback>
                <p:oleObj name="CorelDRAW" r:id="rId4" imgW="7777117" imgH="4684849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1268413"/>
                        <a:ext cx="4897437" cy="29495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2264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272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2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522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226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298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1299" name="Text Box 3"/>
          <p:cNvSpPr txBox="1">
            <a:spLocks noChangeArrowheads="1"/>
          </p:cNvSpPr>
          <p:nvPr/>
        </p:nvSpPr>
        <p:spPr bwMode="auto">
          <a:xfrm>
            <a:off x="2616200" y="5445125"/>
            <a:ext cx="4116388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БАБОЧКА</a:t>
            </a:r>
          </a:p>
        </p:txBody>
      </p:sp>
      <p:graphicFrame>
        <p:nvGraphicFramePr>
          <p:cNvPr id="311305" name="Object 9"/>
          <p:cNvGraphicFramePr>
            <a:graphicFrameLocks noGrp="1" noChangeAspect="1"/>
          </p:cNvGraphicFramePr>
          <p:nvPr>
            <p:ph/>
          </p:nvPr>
        </p:nvGraphicFramePr>
        <p:xfrm>
          <a:off x="2339975" y="917575"/>
          <a:ext cx="4537075" cy="3375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CorelDRAW" r:id="rId4" imgW="1336040" imgH="994229" progId="CorelDRAW.Graphic.12">
                  <p:embed/>
                </p:oleObj>
              </mc:Choice>
              <mc:Fallback>
                <p:oleObj name="CorelDRAW" r:id="rId4" imgW="1336040" imgH="994229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917575"/>
                        <a:ext cx="4537075" cy="3375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1307" name="Picture 11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743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55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130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1307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282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53286" name="Text Box 6"/>
          <p:cNvSpPr txBox="1">
            <a:spLocks noChangeArrowheads="1"/>
          </p:cNvSpPr>
          <p:nvPr/>
        </p:nvSpPr>
        <p:spPr bwMode="auto">
          <a:xfrm>
            <a:off x="2501900" y="4492625"/>
            <a:ext cx="4375150" cy="210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ЖУК-</a:t>
            </a:r>
          </a:p>
          <a:p>
            <a:pPr algn="ctr"/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НОСОРОГ</a:t>
            </a:r>
          </a:p>
        </p:txBody>
      </p:sp>
      <p:graphicFrame>
        <p:nvGraphicFramePr>
          <p:cNvPr id="353287" name="Object 7"/>
          <p:cNvGraphicFramePr>
            <a:graphicFrameLocks noGrp="1" noChangeAspect="1"/>
          </p:cNvGraphicFramePr>
          <p:nvPr>
            <p:ph/>
          </p:nvPr>
        </p:nvGraphicFramePr>
        <p:xfrm>
          <a:off x="2339975" y="908050"/>
          <a:ext cx="4679950" cy="3105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1" name="CorelDRAW" r:id="rId4" imgW="5822769" imgH="3863340" progId="CorelDRAW.Graphic.12">
                  <p:embed/>
                </p:oleObj>
              </mc:Choice>
              <mc:Fallback>
                <p:oleObj name="CorelDRAW" r:id="rId4" imgW="5822769" imgH="3863340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908050"/>
                        <a:ext cx="4679950" cy="3105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3289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629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3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5328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53289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418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6419" name="Text Box 3"/>
          <p:cNvSpPr txBox="1">
            <a:spLocks noChangeArrowheads="1"/>
          </p:cNvSpPr>
          <p:nvPr/>
        </p:nvSpPr>
        <p:spPr bwMode="auto">
          <a:xfrm>
            <a:off x="3348038" y="5445125"/>
            <a:ext cx="26670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МУХА</a:t>
            </a:r>
          </a:p>
        </p:txBody>
      </p:sp>
      <p:graphicFrame>
        <p:nvGraphicFramePr>
          <p:cNvPr id="316423" name="Object 7"/>
          <p:cNvGraphicFramePr>
            <a:graphicFrameLocks noGrp="1" noChangeAspect="1"/>
          </p:cNvGraphicFramePr>
          <p:nvPr>
            <p:ph/>
          </p:nvPr>
        </p:nvGraphicFramePr>
        <p:xfrm>
          <a:off x="2916238" y="620713"/>
          <a:ext cx="3600450" cy="3816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CorelDRAW" r:id="rId4" imgW="1101997" imgH="1169126" progId="CorelDRAW.Graphic.12">
                  <p:embed/>
                </p:oleObj>
              </mc:Choice>
              <mc:Fallback>
                <p:oleObj name="CorelDRAW" r:id="rId4" imgW="1101997" imgH="1169126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16238" y="620713"/>
                        <a:ext cx="3600450" cy="3816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6424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1444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69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642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642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42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7443" name="Text Box 3"/>
          <p:cNvSpPr txBox="1">
            <a:spLocks noChangeArrowheads="1"/>
          </p:cNvSpPr>
          <p:nvPr/>
        </p:nvSpPr>
        <p:spPr bwMode="auto">
          <a:xfrm>
            <a:off x="3563938" y="5445125"/>
            <a:ext cx="216217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ОСА</a:t>
            </a:r>
          </a:p>
        </p:txBody>
      </p:sp>
      <p:graphicFrame>
        <p:nvGraphicFramePr>
          <p:cNvPr id="317450" name="Object 10"/>
          <p:cNvGraphicFramePr>
            <a:graphicFrameLocks noGrp="1" noChangeAspect="1"/>
          </p:cNvGraphicFramePr>
          <p:nvPr>
            <p:ph/>
          </p:nvPr>
        </p:nvGraphicFramePr>
        <p:xfrm>
          <a:off x="2627313" y="765175"/>
          <a:ext cx="4032250" cy="381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CorelDRAW" r:id="rId4" imgW="1330960" imgH="1257300" progId="CorelDRAW.Graphic.12">
                  <p:embed/>
                </p:oleObj>
              </mc:Choice>
              <mc:Fallback>
                <p:oleObj name="CorelDRAW" r:id="rId4" imgW="1330960" imgH="1257300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765175"/>
                        <a:ext cx="4032250" cy="3811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7452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785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3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745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7452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466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8467" name="Text Box 3"/>
          <p:cNvSpPr txBox="1">
            <a:spLocks noChangeArrowheads="1"/>
          </p:cNvSpPr>
          <p:nvPr/>
        </p:nvSpPr>
        <p:spPr bwMode="auto">
          <a:xfrm>
            <a:off x="3059113" y="5445125"/>
            <a:ext cx="324008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ШМЕЛЬ</a:t>
            </a:r>
          </a:p>
        </p:txBody>
      </p:sp>
      <p:pic>
        <p:nvPicPr>
          <p:cNvPr id="318470" name="Picture 6" descr="шмел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55875" y="549275"/>
            <a:ext cx="4103688" cy="3781425"/>
          </a:xfrm>
          <a:prstGeom prst="rect">
            <a:avLst/>
          </a:prstGeom>
          <a:noFill/>
        </p:spPr>
      </p:pic>
      <p:pic>
        <p:nvPicPr>
          <p:cNvPr id="318472" name="Picture 8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92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62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84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8472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0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19491" name="Text Box 3"/>
          <p:cNvSpPr txBox="1">
            <a:spLocks noChangeArrowheads="1"/>
          </p:cNvSpPr>
          <p:nvPr/>
        </p:nvSpPr>
        <p:spPr bwMode="auto">
          <a:xfrm>
            <a:off x="2627313" y="5445125"/>
            <a:ext cx="406558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МУРАВЕЙ</a:t>
            </a:r>
          </a:p>
        </p:txBody>
      </p:sp>
      <p:graphicFrame>
        <p:nvGraphicFramePr>
          <p:cNvPr id="319506" name="Object 18"/>
          <p:cNvGraphicFramePr>
            <a:graphicFrameLocks noGrp="1" noChangeAspect="1"/>
          </p:cNvGraphicFramePr>
          <p:nvPr>
            <p:ph/>
          </p:nvPr>
        </p:nvGraphicFramePr>
        <p:xfrm>
          <a:off x="2268538" y="1498600"/>
          <a:ext cx="4824412" cy="29384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CorelDRAW" r:id="rId4" imgW="6591663" imgH="4015740" progId="CorelDRAW.Graphic.12">
                  <p:embed/>
                </p:oleObj>
              </mc:Choice>
              <mc:Fallback>
                <p:oleObj name="CorelDRAW" r:id="rId4" imgW="6591663" imgH="4015740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68538" y="1498600"/>
                        <a:ext cx="4824412" cy="29384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19508" name="Picture 20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3845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34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195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1950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514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0515" name="Text Box 3"/>
          <p:cNvSpPr txBox="1">
            <a:spLocks noChangeArrowheads="1"/>
          </p:cNvSpPr>
          <p:nvPr/>
        </p:nvSpPr>
        <p:spPr bwMode="auto">
          <a:xfrm>
            <a:off x="2976563" y="5445125"/>
            <a:ext cx="3251200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КОМАР</a:t>
            </a:r>
          </a:p>
        </p:txBody>
      </p:sp>
      <p:pic>
        <p:nvPicPr>
          <p:cNvPr id="320516" name="Picture 4" descr="BD13729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71775" y="1052513"/>
            <a:ext cx="3671888" cy="2962275"/>
          </a:xfrm>
          <a:prstGeom prst="rect">
            <a:avLst/>
          </a:prstGeom>
          <a:noFill/>
        </p:spPr>
      </p:pic>
      <p:pic>
        <p:nvPicPr>
          <p:cNvPr id="320517" name="Picture 5">
            <a:hlinkClick r:id="" action="ppaction://media"/>
          </p:cNvPr>
          <p:cNvPicPr>
            <a:picLocks noRot="1" noChangeAspect="1" noChangeArrowheads="1"/>
          </p:cNvPicPr>
          <p:nvPr>
            <a:wavAudioFile r:embed="rId1" name="~PP3140.WAV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275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05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051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38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1539" name="Text Box 3"/>
          <p:cNvSpPr txBox="1">
            <a:spLocks noChangeArrowheads="1"/>
          </p:cNvSpPr>
          <p:nvPr/>
        </p:nvSpPr>
        <p:spPr bwMode="auto">
          <a:xfrm>
            <a:off x="2484438" y="5445125"/>
            <a:ext cx="4306887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КУЗНЕЧИК</a:t>
            </a:r>
          </a:p>
        </p:txBody>
      </p:sp>
      <p:graphicFrame>
        <p:nvGraphicFramePr>
          <p:cNvPr id="321543" name="Object 7"/>
          <p:cNvGraphicFramePr>
            <a:graphicFrameLocks noGrp="1" noChangeAspect="1"/>
          </p:cNvGraphicFramePr>
          <p:nvPr>
            <p:ph/>
          </p:nvPr>
        </p:nvGraphicFramePr>
        <p:xfrm>
          <a:off x="2339975" y="1268413"/>
          <a:ext cx="4679950" cy="2597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CorelDRAW" r:id="rId4" imgW="8683534" imgH="4818380" progId="CorelDRAW.Graphic.12">
                  <p:embed/>
                </p:oleObj>
              </mc:Choice>
              <mc:Fallback>
                <p:oleObj name="CorelDRAW" r:id="rId4" imgW="8683534" imgH="4818380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339975" y="1268413"/>
                        <a:ext cx="4679950" cy="2597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1545" name="Picture 9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982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83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154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154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ChangeArrowheads="1"/>
          </p:cNvSpPr>
          <p:nvPr/>
        </p:nvSpPr>
        <p:spPr bwMode="auto">
          <a:xfrm>
            <a:off x="2051050" y="188913"/>
            <a:ext cx="5184775" cy="648017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322563" name="Text Box 3"/>
          <p:cNvSpPr txBox="1">
            <a:spLocks noChangeArrowheads="1"/>
          </p:cNvSpPr>
          <p:nvPr/>
        </p:nvSpPr>
        <p:spPr bwMode="auto">
          <a:xfrm>
            <a:off x="2149475" y="5445125"/>
            <a:ext cx="49498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6600" b="1">
                <a:solidFill>
                  <a:srgbClr val="FF0000"/>
                </a:solidFill>
                <a:latin typeface="Century Gothic" pitchFamily="34" charset="0"/>
              </a:rPr>
              <a:t>СКОРПИОН</a:t>
            </a:r>
          </a:p>
        </p:txBody>
      </p:sp>
      <p:graphicFrame>
        <p:nvGraphicFramePr>
          <p:cNvPr id="322570" name="Object 10"/>
          <p:cNvGraphicFramePr>
            <a:graphicFrameLocks noGrp="1" noChangeAspect="1"/>
          </p:cNvGraphicFramePr>
          <p:nvPr>
            <p:ph/>
          </p:nvPr>
        </p:nvGraphicFramePr>
        <p:xfrm>
          <a:off x="2195513" y="844550"/>
          <a:ext cx="4968875" cy="3879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CorelDRAW" r:id="rId4" imgW="5962106" imgH="4657634" progId="CorelDRAW.Graphic.12">
                  <p:embed/>
                </p:oleObj>
              </mc:Choice>
              <mc:Fallback>
                <p:oleObj name="CorelDRAW" r:id="rId4" imgW="5962106" imgH="4657634" progId="CorelDRAW.Graphic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95513" y="844550"/>
                        <a:ext cx="4968875" cy="38798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22572" name="Picture 12">
            <a:hlinkClick r:id="" action="ppaction://media"/>
          </p:cNvPr>
          <p:cNvPicPr>
            <a:picLocks noRot="1" noChangeAspect="1" noChangeArrowheads="1"/>
          </p:cNvPicPr>
          <p:nvPr>
            <a:wavAudioFile r:embed="rId2" name="~PP2776.WAV"/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8661400" y="6375400"/>
            <a:ext cx="304800" cy="304800"/>
          </a:xfrm>
          <a:prstGeom prst="rect">
            <a:avLst/>
          </a:prstGeom>
          <a:noFill/>
        </p:spPr>
      </p:pic>
    </p:spTree>
  </p:cSld>
  <p:clrMapOvr>
    <a:masterClrMapping/>
  </p:clrMapOvr>
  <p:transition advTm="376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2257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22572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</Words>
  <Application>Microsoft Office PowerPoint</Application>
  <PresentationFormat>Экран (4:3)</PresentationFormat>
  <Paragraphs>23</Paragraphs>
  <Slides>20</Slides>
  <Notes>0</Notes>
  <HiddenSlides>0</HiddenSlides>
  <MMClips>20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CorelDRAW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MusatovaAE</cp:lastModifiedBy>
  <cp:revision>2</cp:revision>
  <dcterms:modified xsi:type="dcterms:W3CDTF">2019-04-25T09:17:21Z</dcterms:modified>
</cp:coreProperties>
</file>