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E952ACF6-4655-4757-88AC-FE8948374EE9}" type="datetimeFigureOut">
              <a:rPr lang="ru-RU"/>
              <a:pPr>
                <a:defRPr/>
              </a:pPr>
              <a:t>02.03.2017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BC98969C-0B5A-4417-A707-1F4637B9E8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DA584-4D85-4AD8-9DB4-8AF49BC78D66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FFA1-E687-49A3-AB7D-71CB771D6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19BFF-F3FB-451C-81D3-6431C6834EBA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EC58D-CEDD-42E5-8C09-B57FF3326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BE4E9-1210-4C77-8A9A-E073D4EE209B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A30F-AEA5-4B1F-AA93-BC46AE371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95E77-18BD-4FB2-829B-EBF2555B61F2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3A4C6-E13D-46D4-BE90-09A9D9B09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D54F4-C03E-49DE-9F2D-3F0E850D32D1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10F7-E842-4EE2-9124-BAA679504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9E869-1582-4258-A11B-4C5BEF4FFC48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C565E-907C-4136-AA33-A279E0D62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D0807-01EE-4F2F-B9A1-8A14F642F8AD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77A1-1406-4F44-940D-6B9974D99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3FDD8-F117-45F8-95D9-7677376F0D1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8CF96-9BBB-4629-ACF0-0D4C54856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1ADC-A178-4B42-AF6B-17D883063FE6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5C3A2-5794-4878-938D-416E4F02D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914FE-8B40-472E-9BB8-83028351C65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F124B-77A3-4763-8177-B089BE43D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054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71625"/>
            <a:ext cx="82296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DBB2D6-715B-4762-8BBC-6A0330AA26A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9277A7-B913-4672-A12B-3295402D7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F2F2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1066129"/>
          </a:xfrm>
        </p:spPr>
        <p:txBody>
          <a:bodyPr/>
          <a:lstStyle/>
          <a:p>
            <a:pPr eaLnBrk="1" hangingPunct="1"/>
            <a:endParaRPr lang="ru-RU" sz="3200" dirty="0" smtClean="0">
              <a:solidFill>
                <a:schemeClr val="hlink"/>
              </a:solidFill>
            </a:endParaRP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95288" y="2636912"/>
            <a:ext cx="8291512" cy="29523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hlink"/>
                </a:solidFill>
              </a:rPr>
              <a:t>Обобщение педагогического опыта учителя русского языка и литературы</a:t>
            </a:r>
            <a:br>
              <a:rPr lang="ru-RU" dirty="0" smtClean="0">
                <a:solidFill>
                  <a:schemeClr val="hlink"/>
                </a:solidFill>
              </a:rPr>
            </a:br>
            <a:r>
              <a:rPr lang="ru-RU" dirty="0" err="1" smtClean="0">
                <a:solidFill>
                  <a:schemeClr val="hlink"/>
                </a:solidFill>
              </a:rPr>
              <a:t>Дымбрыловой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lang="ru-RU" dirty="0" err="1" smtClean="0">
                <a:solidFill>
                  <a:schemeClr val="hlink"/>
                </a:solidFill>
              </a:rPr>
              <a:t>Намсалмы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lang="ru-RU" dirty="0" err="1" smtClean="0">
                <a:solidFill>
                  <a:schemeClr val="hlink"/>
                </a:solidFill>
              </a:rPr>
              <a:t>Шойдоновны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268760"/>
            <a:ext cx="7345363" cy="4824065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sz="2800" dirty="0" smtClean="0"/>
              <a:t>      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sz="2800" dirty="0" smtClean="0"/>
              <a:t>   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Для меня компьютер на уроке – это инструмент с широкими возможностями, позволяющий красочно и интересно изложить материал, подготовить дидактические материалы, сопровождающие урок, разработать письменные задания и тесты учащихся.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900113" y="1772816"/>
            <a:ext cx="7416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использую мультимедийные презентации, которые  позволяют донести информацию в наглядной, легко воспринимаемой форме.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Мультимедийные презентации применяю для: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объяснения новой темы;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контроля знаний;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как средство подачи информации;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создания проблемной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96752"/>
            <a:ext cx="8229600" cy="7200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2800" dirty="0" smtClean="0"/>
          </a:p>
        </p:txBody>
      </p:sp>
      <p:pic>
        <p:nvPicPr>
          <p:cNvPr id="13315" name="Picture 8" descr="G:\грамоты\распечатать еще\Каюрина Карина (Певец...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501008"/>
            <a:ext cx="4464050" cy="332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G:\заявка на участие\Отчет о проделанной работе\наш новый учитель\распечатать грамоты\format_A5_document_166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2420888"/>
            <a:ext cx="3456632" cy="24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1556793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Мои ученики участвуют в районных и всероссийских конкурсах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1340768"/>
            <a:ext cx="8207375" cy="4415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360"/>
              </a:lnSpc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использования ИКТ на уроке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повышается интерес к предмету, изучаемому материалу;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применяется индивидуальный подход;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повышается степень наглядности при изложении учебного 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материала;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развивается творческий потенциал детей;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появляются возможности для моделирования учебного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 процесса;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снижается утомляемость учащихся;</a:t>
            </a:r>
          </a:p>
          <a:p>
            <a:pPr>
              <a:lnSpc>
                <a:spcPts val="336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сокращается время на опрос.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idx="4294967295"/>
          </p:nvPr>
        </p:nvSpPr>
        <p:spPr>
          <a:xfrm>
            <a:off x="539750" y="1268759"/>
            <a:ext cx="8064698" cy="517331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/>
              <a:t>   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ВЫВОД:</a:t>
            </a:r>
          </a:p>
          <a:p>
            <a:pPr marL="0" indent="0" algn="just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убедилась, что использование  современных образовательных технологий  на уроках русского языка и литературы  даёт высокие результаты:  </a:t>
            </a: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творческие, исследовательские способности учащихся, повышает их активность; </a:t>
            </a: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интенсификации учебно-воспитательного процесса, более осмысленному изучению материала, приобретению навыков самоорганизации, превращению систематических знаний  в  системные; </a:t>
            </a: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развитию познавательной деятельности учащихся и интереса к предмету; </a:t>
            </a: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учащихся логическое мышление, значительно повышает уровень рефлексивных действий с  изучаемым материалом. </a:t>
            </a:r>
          </a:p>
          <a:p>
            <a:pPr marL="0" indent="0">
              <a:buFontTx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2"/>
            <a:ext cx="9144000" cy="6643687"/>
          </a:xfrm>
        </p:spPr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педагогического опыта:</a:t>
            </a:r>
            <a:r>
              <a:rPr lang="ru-RU" sz="3600" i="1" dirty="0" smtClean="0"/>
              <a:t>  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«Современные образовательные технологии на уроках русского языка и литературы, направленные на реализацию новых ФГОС».</a:t>
            </a:r>
            <a:endParaRPr lang="ru-RU" sz="4000" b="1" i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013325"/>
            <a:ext cx="16557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A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5013325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6793"/>
            <a:ext cx="8002587" cy="456937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                                     Цели:        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Цель использования технологий – определять степень усвоения материала учащимися,  выявлять уровень знаний, умений и навыков, активизировать работу по усвоению учебного материала, создавать ситуацию успеха, готовить к успешной сдаче аттестационного экзамена в форме ОГЭ, ЕГЭ.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85775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                       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повысить наглядность обучения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обеспечить его дифференциацию 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облегчить контроль знаний</a:t>
            </a:r>
          </a:p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развивать познавательную активность обучающихся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4641379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«Урок – это зеркало общей и педагогической культуры учителя, мерило его интеллектуального богатства, показатель его кругозора и эрудиции», - утверждал В. Сухомлинский.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endParaRPr lang="ru-RU" sz="2800" b="1" i="1" dirty="0" smtClean="0">
              <a:solidFill>
                <a:schemeClr val="fol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4824537"/>
          </a:xfrm>
        </p:spPr>
        <p:txBody>
          <a:bodyPr/>
          <a:lstStyle/>
          <a:p>
            <a:pPr algn="r">
              <a:lnSpc>
                <a:spcPct val="80000"/>
              </a:lnSpc>
              <a:buNone/>
            </a:pPr>
            <a:r>
              <a:rPr lang="ru-RU" sz="2400" i="1" dirty="0" smtClean="0">
                <a:solidFill>
                  <a:schemeClr val="tx2"/>
                </a:solidFill>
              </a:rPr>
              <a:t>Кто постигает новое, лелея старое,</a:t>
            </a:r>
            <a:br>
              <a:rPr lang="ru-RU" sz="2400" i="1" dirty="0" smtClean="0">
                <a:solidFill>
                  <a:schemeClr val="tx2"/>
                </a:solidFill>
              </a:rPr>
            </a:br>
            <a:r>
              <a:rPr lang="ru-RU" sz="2400" i="1" dirty="0" smtClean="0">
                <a:solidFill>
                  <a:schemeClr val="tx2"/>
                </a:solidFill>
              </a:rPr>
              <a:t>тот может быть учителем.</a:t>
            </a:r>
            <a:br>
              <a:rPr lang="ru-RU" sz="2400" i="1" dirty="0" smtClean="0">
                <a:solidFill>
                  <a:schemeClr val="tx2"/>
                </a:solidFill>
              </a:rPr>
            </a:br>
            <a:r>
              <a:rPr lang="ru-RU" sz="2400" i="1" dirty="0" smtClean="0">
                <a:solidFill>
                  <a:schemeClr val="tx2"/>
                </a:solidFill>
              </a:rPr>
              <a:t>Конфуций</a:t>
            </a:r>
            <a:endParaRPr lang="ru-RU" sz="2400" dirty="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Принципы моей деятельности: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научность и доступность заданий для каждого;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личностно-ориентированное обучение;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связь теории с практикой;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наглядность;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   взаимопомощь;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  комфортность в классе;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доброжелательность;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постоянное повторение ранее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изученного.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340768"/>
            <a:ext cx="8569325" cy="504098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dirty="0" smtClean="0"/>
              <a:t>Применение </a:t>
            </a:r>
            <a:r>
              <a:rPr lang="ru-RU" sz="2400" dirty="0"/>
              <a:t>современных образовательных технологий позволяет мне</a:t>
            </a:r>
            <a:r>
              <a:rPr lang="ru-RU" sz="2400" dirty="0" smtClean="0"/>
              <a:t>: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- наполнить уроки новым содержанием;</a:t>
            </a:r>
          </a:p>
          <a:p>
            <a:pPr>
              <a:defRPr/>
            </a:pPr>
            <a:r>
              <a:rPr lang="ru-RU" sz="2400" dirty="0"/>
              <a:t>- развивать творческий подход к окружающему миру, любознательность учащихся; </a:t>
            </a:r>
          </a:p>
          <a:p>
            <a:pPr>
              <a:defRPr/>
            </a:pPr>
            <a:r>
              <a:rPr lang="ru-RU" sz="2400" dirty="0"/>
              <a:t>- формировать элементы информационной культуры; </a:t>
            </a:r>
          </a:p>
          <a:p>
            <a:pPr>
              <a:defRPr/>
            </a:pPr>
            <a:r>
              <a:rPr lang="ru-RU" sz="2400" dirty="0"/>
              <a:t>- прививать навыки рациональной работы с компьютерными</a:t>
            </a:r>
          </a:p>
          <a:p>
            <a:pPr>
              <a:defRPr/>
            </a:pPr>
            <a:r>
              <a:rPr lang="ru-RU" sz="2400" dirty="0"/>
              <a:t>  программами;</a:t>
            </a:r>
          </a:p>
          <a:p>
            <a:pPr>
              <a:defRPr/>
            </a:pPr>
            <a:r>
              <a:rPr lang="ru-RU" sz="2400" dirty="0"/>
              <a:t>- поддерживать самостоятельность в освоении компьютерных технологий; </a:t>
            </a:r>
          </a:p>
          <a:p>
            <a:pPr>
              <a:defRPr/>
            </a:pPr>
            <a:r>
              <a:rPr lang="ru-RU" sz="2400" dirty="0"/>
              <a:t>- идти в ногу со временем.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4065314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Среди приоритетных технологий выделяю:</a:t>
            </a: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технологии;</a:t>
            </a: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технология проблемно-поискового обучения;</a:t>
            </a: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тестовые технологии; </a:t>
            </a: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проектная технология;</a:t>
            </a: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технологии  дифференцированного  обучения; </a:t>
            </a:r>
          </a:p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технология использования игровых методов.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475656" y="764704"/>
            <a:ext cx="67682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уроках русского языка в качестве дидактического материала предлагаю фрагменты текстов художественных произведений различных  авторов, а на уроках литературы осуществляю связь с уроками русского языка и истории. На своих уроках я использую музыкальные произведения, записи мастеров слова на дисках, фрагменты экранизации, репродукции картин, провожу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видеоэкскурсии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30</TotalTime>
  <Words>195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педагогического опыта учителя русского языка и литературы Дымбрыловой Намсалмы Шойдоновны</dc:title>
  <dc:creator>Admin</dc:creator>
  <cp:lastModifiedBy>Admin</cp:lastModifiedBy>
  <cp:revision>4</cp:revision>
  <dcterms:created xsi:type="dcterms:W3CDTF">2017-03-02T18:28:23Z</dcterms:created>
  <dcterms:modified xsi:type="dcterms:W3CDTF">2017-03-02T19:06:24Z</dcterms:modified>
</cp:coreProperties>
</file>