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73" r:id="rId2"/>
    <p:sldId id="276" r:id="rId3"/>
    <p:sldId id="277" r:id="rId4"/>
    <p:sldId id="274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2" r:id="rId13"/>
    <p:sldId id="268" r:id="rId14"/>
    <p:sldId id="269" r:id="rId15"/>
    <p:sldId id="272" r:id="rId16"/>
    <p:sldId id="270" r:id="rId17"/>
    <p:sldId id="271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5FFC75-5681-46A9-AC05-5E487D9D5896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D2BD16-B864-4734-A65F-D13DD0810A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Выполнила: Корчагина Г.А воспитатель ГБДОУ № 106 г.Санкт</a:t>
            </a:r>
            <a:r>
              <a:rPr lang="ru-RU" baseline="0" dirty="0" smtClean="0"/>
              <a:t> - Петербург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D2BD16-B864-4734-A65F-D13DD0810AD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/>
          <a:lstStyle/>
          <a:p>
            <a:r>
              <a:rPr lang="ru-RU" dirty="0" smtClean="0"/>
              <a:t>Один дома</a:t>
            </a:r>
            <a:endParaRPr lang="ru-RU" dirty="0"/>
          </a:p>
        </p:txBody>
      </p:sp>
      <p:pic>
        <p:nvPicPr>
          <p:cNvPr id="14338" name="Picture 2" descr="C:\Users\123\Desktop\5623b52fe28ba[1]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412776"/>
            <a:ext cx="7128792" cy="4536504"/>
          </a:xfrm>
          <a:prstGeom prst="rect">
            <a:avLst/>
          </a:prstGeom>
          <a:noFill/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115616" y="5995543"/>
            <a:ext cx="7200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                           Корчагина Галина Анатольевна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                      ГБДОУ № 106   г. Санкт-Петербург   2019 г 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123\Desktop\безопасность\d690805e526592e46ca4624ef4703969_cb04629588bd1893f32bb6b51d1201bc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280920" cy="6192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123\Desktop\безопасность\-треба-знати-08-e1476640263771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0"/>
            <a:ext cx="8748464" cy="6801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3" name="Picture 3" descr="C:\Users\123\Desktop\безопасность\46179053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8820472" cy="6597352"/>
          </a:xfrm>
          <a:prstGeom prst="rect">
            <a:avLst/>
          </a:prstGeom>
          <a:noFill/>
        </p:spPr>
      </p:pic>
      <p:pic>
        <p:nvPicPr>
          <p:cNvPr id="5124" name="Picture 4" descr="C:\Users\123\Desktop\безопасность\img1021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260649"/>
            <a:ext cx="2160239" cy="16561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123\Desktop\безопасность\bezopasnost-detei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18" y="332656"/>
            <a:ext cx="8568953" cy="6120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7" name="Picture 3" descr="C:\Users\123\Desktop\безопасность\bezopasnost-detey-v-byitu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042" y="332656"/>
            <a:ext cx="8485422" cy="6120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123\Desktop\безопасность\hello_html_m71ba2e14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9328" y="332656"/>
            <a:ext cx="8339136" cy="59766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123\Desktop\безопасность\bezopasnost-doshkolnikov-22_1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2656"/>
            <a:ext cx="8064896" cy="6120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123\Desktop\безопасность\Правила-безопасности-дома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123\Desktop\безопасность\015labpvpu1301506741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748464" cy="63367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123\Desktop\безопасность\Правила-безопасности-дома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123\Desktop\безопасность\015labpvpu1301506741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748464" cy="63367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123\Desktop\безопасность\3(4)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8208912" cy="60486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23\Desktop\безопасность\15116268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7"/>
            <a:ext cx="8424936" cy="60486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 descr="C:\Users\123\Desktop\безопасность\post-7089-1257163644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3082"/>
            <a:ext cx="8280920" cy="62382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123\Desktop\безопасность\post-7089-1257165505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8280919" cy="59538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123\Desktop\безопасность\b5ed604f0f483ec03bb6f6f98ccae06c_02c5a80468acbebd12adb79a39de4bd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8136904" cy="5832647"/>
          </a:xfrm>
          <a:prstGeom prst="rect">
            <a:avLst/>
          </a:prstGeom>
          <a:noFill/>
        </p:spPr>
      </p:pic>
      <p:pic>
        <p:nvPicPr>
          <p:cNvPr id="6147" name="Picture 3" descr="C:\Users\123\Desktop\безопасность\1428174488_nod-po-obzh-opasnye-predmety[1]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332656"/>
            <a:ext cx="3096344" cy="3019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123\Desktop\безопасность\2400773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8208912" cy="58326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27</Words>
  <Application>Microsoft Office PowerPoint</Application>
  <PresentationFormat>Экран (4:3)</PresentationFormat>
  <Paragraphs>5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Один дома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заведующий</cp:lastModifiedBy>
  <cp:revision>26</cp:revision>
  <dcterms:created xsi:type="dcterms:W3CDTF">2017-02-05T01:23:25Z</dcterms:created>
  <dcterms:modified xsi:type="dcterms:W3CDTF">2019-04-23T10:48:21Z</dcterms:modified>
</cp:coreProperties>
</file>