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30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0.wav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1.wav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2.wav"/><Relationship Id="rId4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3.wav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4.wav"/><Relationship Id="rId4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5.wav"/><Relationship Id="rId4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6.wav"/><Relationship Id="rId4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7.wav"/><Relationship Id="rId4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8.wav"/><Relationship Id="rId4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9.wav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Relationship Id="rId4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0.wav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.wav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4.wav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5.wav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6.wav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7.wav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8.wav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9.wav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4" name="Picture 6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2691.WAV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661400" y="6375400"/>
            <a:ext cx="304800" cy="3048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3422487" y="2967334"/>
            <a:ext cx="323774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Овощи</a:t>
            </a:r>
            <a:endParaRPr lang="ru-RU" sz="5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ransition advTm="243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789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789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ChangeArrowheads="1"/>
          </p:cNvSpPr>
          <p:nvPr/>
        </p:nvSpPr>
        <p:spPr bwMode="auto">
          <a:xfrm>
            <a:off x="2051050" y="188913"/>
            <a:ext cx="5184775" cy="64801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04451" name="Picture 3" descr="1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95513" y="260350"/>
            <a:ext cx="4814887" cy="4968875"/>
          </a:xfrm>
          <a:prstGeom prst="rect">
            <a:avLst/>
          </a:prstGeom>
          <a:noFill/>
        </p:spPr>
      </p:pic>
      <p:sp>
        <p:nvSpPr>
          <p:cNvPr id="104452" name="Text Box 4"/>
          <p:cNvSpPr txBox="1">
            <a:spLocks noChangeArrowheads="1"/>
          </p:cNvSpPr>
          <p:nvPr/>
        </p:nvSpPr>
        <p:spPr bwMode="auto">
          <a:xfrm>
            <a:off x="2573338" y="5548313"/>
            <a:ext cx="4159250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6600" b="1">
                <a:solidFill>
                  <a:srgbClr val="FF0000"/>
                </a:solidFill>
                <a:latin typeface="Century Gothic" pitchFamily="34" charset="0"/>
              </a:rPr>
              <a:t>КАБАЧОК</a:t>
            </a:r>
          </a:p>
        </p:txBody>
      </p:sp>
      <p:pic>
        <p:nvPicPr>
          <p:cNvPr id="104453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3258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661400" y="63754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advTm="236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445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4453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ChangeArrowheads="1"/>
          </p:cNvSpPr>
          <p:nvPr/>
        </p:nvSpPr>
        <p:spPr bwMode="auto">
          <a:xfrm>
            <a:off x="2051050" y="188913"/>
            <a:ext cx="5184775" cy="64801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17763" name="Picture 3" descr="6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71775" y="188913"/>
            <a:ext cx="3849688" cy="4843462"/>
          </a:xfrm>
          <a:prstGeom prst="rect">
            <a:avLst/>
          </a:prstGeom>
          <a:noFill/>
        </p:spPr>
      </p:pic>
      <p:sp>
        <p:nvSpPr>
          <p:cNvPr id="117764" name="Text Box 4"/>
          <p:cNvSpPr txBox="1">
            <a:spLocks noChangeArrowheads="1"/>
          </p:cNvSpPr>
          <p:nvPr/>
        </p:nvSpPr>
        <p:spPr bwMode="auto">
          <a:xfrm>
            <a:off x="3117850" y="5426075"/>
            <a:ext cx="2967038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6600" b="1">
                <a:solidFill>
                  <a:srgbClr val="FF0000"/>
                </a:solidFill>
                <a:latin typeface="Century Gothic" pitchFamily="34" charset="0"/>
              </a:rPr>
              <a:t>РЕДИС</a:t>
            </a:r>
          </a:p>
        </p:txBody>
      </p:sp>
      <p:pic>
        <p:nvPicPr>
          <p:cNvPr id="117765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1443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661400" y="63754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advTm="216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776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7765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ChangeArrowheads="1"/>
          </p:cNvSpPr>
          <p:nvPr/>
        </p:nvSpPr>
        <p:spPr bwMode="auto">
          <a:xfrm>
            <a:off x="2051050" y="188913"/>
            <a:ext cx="5184775" cy="64801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1878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52788" y="333375"/>
            <a:ext cx="2759075" cy="4919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8788" name="Text Box 4"/>
          <p:cNvSpPr txBox="1">
            <a:spLocks noChangeArrowheads="1"/>
          </p:cNvSpPr>
          <p:nvPr/>
        </p:nvSpPr>
        <p:spPr bwMode="auto">
          <a:xfrm>
            <a:off x="2771775" y="5499100"/>
            <a:ext cx="3786188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ru-RU" sz="6600" b="1">
                <a:solidFill>
                  <a:srgbClr val="FF0000"/>
                </a:solidFill>
                <a:latin typeface="Century Gothic" pitchFamily="34" charset="0"/>
              </a:rPr>
              <a:t>СВЁКЛА</a:t>
            </a:r>
          </a:p>
        </p:txBody>
      </p:sp>
      <p:pic>
        <p:nvPicPr>
          <p:cNvPr id="118789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3646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661400" y="63754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advTm="209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878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8789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ChangeArrowheads="1"/>
          </p:cNvSpPr>
          <p:nvPr/>
        </p:nvSpPr>
        <p:spPr bwMode="auto">
          <a:xfrm>
            <a:off x="2051050" y="188913"/>
            <a:ext cx="5184775" cy="64801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19811" name="Picture 3" descr="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76475" y="-26988"/>
            <a:ext cx="4781550" cy="5229226"/>
          </a:xfrm>
          <a:prstGeom prst="rect">
            <a:avLst/>
          </a:prstGeom>
          <a:noFill/>
        </p:spPr>
      </p:pic>
      <p:sp>
        <p:nvSpPr>
          <p:cNvPr id="119812" name="Text Box 4"/>
          <p:cNvSpPr txBox="1">
            <a:spLocks noChangeArrowheads="1"/>
          </p:cNvSpPr>
          <p:nvPr/>
        </p:nvSpPr>
        <p:spPr bwMode="auto">
          <a:xfrm>
            <a:off x="2484438" y="5516563"/>
            <a:ext cx="4375150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6600" b="1">
                <a:solidFill>
                  <a:srgbClr val="FF0000"/>
                </a:solidFill>
                <a:latin typeface="Century Gothic" pitchFamily="34" charset="0"/>
              </a:rPr>
              <a:t>КУКУРУЗА</a:t>
            </a:r>
          </a:p>
        </p:txBody>
      </p:sp>
      <p:pic>
        <p:nvPicPr>
          <p:cNvPr id="119813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2207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661400" y="63754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advTm="257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98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9813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ChangeArrowheads="1"/>
          </p:cNvSpPr>
          <p:nvPr/>
        </p:nvSpPr>
        <p:spPr bwMode="auto">
          <a:xfrm>
            <a:off x="2051050" y="188913"/>
            <a:ext cx="5184775" cy="64801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30051" name="Picture 3" descr="2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39975" y="404813"/>
            <a:ext cx="4537075" cy="4456112"/>
          </a:xfrm>
          <a:prstGeom prst="rect">
            <a:avLst/>
          </a:prstGeom>
          <a:noFill/>
        </p:spPr>
      </p:pic>
      <p:sp>
        <p:nvSpPr>
          <p:cNvPr id="130052" name="Text Box 4"/>
          <p:cNvSpPr txBox="1">
            <a:spLocks noChangeArrowheads="1"/>
          </p:cNvSpPr>
          <p:nvPr/>
        </p:nvSpPr>
        <p:spPr bwMode="auto">
          <a:xfrm>
            <a:off x="3138488" y="5445125"/>
            <a:ext cx="3017837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6600" b="1">
                <a:solidFill>
                  <a:srgbClr val="FF0000"/>
                </a:solidFill>
                <a:latin typeface="Century Gothic" pitchFamily="34" charset="0"/>
              </a:rPr>
              <a:t>ГОРОХ</a:t>
            </a:r>
          </a:p>
        </p:txBody>
      </p:sp>
      <p:pic>
        <p:nvPicPr>
          <p:cNvPr id="130053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736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661400" y="63754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advTm="250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3005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0053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ChangeArrowheads="1"/>
          </p:cNvSpPr>
          <p:nvPr/>
        </p:nvSpPr>
        <p:spPr bwMode="auto">
          <a:xfrm>
            <a:off x="2051050" y="188913"/>
            <a:ext cx="5184775" cy="64801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31075" name="Picture 3" descr="0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24213" y="333375"/>
            <a:ext cx="2787650" cy="4043363"/>
          </a:xfrm>
          <a:prstGeom prst="rect">
            <a:avLst/>
          </a:prstGeom>
          <a:noFill/>
        </p:spPr>
      </p:pic>
      <p:sp>
        <p:nvSpPr>
          <p:cNvPr id="131076" name="Text Box 4"/>
          <p:cNvSpPr txBox="1">
            <a:spLocks noChangeArrowheads="1"/>
          </p:cNvSpPr>
          <p:nvPr/>
        </p:nvSpPr>
        <p:spPr bwMode="auto">
          <a:xfrm>
            <a:off x="2263775" y="4603750"/>
            <a:ext cx="4740275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ru-RU" sz="6600" b="1">
                <a:solidFill>
                  <a:srgbClr val="FF0000"/>
                </a:solidFill>
                <a:latin typeface="Century Gothic" pitchFamily="34" charset="0"/>
              </a:rPr>
              <a:t>ПЕРЕЦ</a:t>
            </a:r>
          </a:p>
          <a:p>
            <a:pPr algn="ctr" eaLnBrk="0" hangingPunct="0"/>
            <a:r>
              <a:rPr lang="ru-RU" sz="5400" b="1">
                <a:solidFill>
                  <a:srgbClr val="FF0000"/>
                </a:solidFill>
                <a:latin typeface="Century Gothic" pitchFamily="34" charset="0"/>
              </a:rPr>
              <a:t>БОЛГАРСКИЙ</a:t>
            </a:r>
          </a:p>
        </p:txBody>
      </p:sp>
      <p:pic>
        <p:nvPicPr>
          <p:cNvPr id="131077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77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661400" y="63754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advTm="334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3107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1077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ChangeArrowheads="1"/>
          </p:cNvSpPr>
          <p:nvPr/>
        </p:nvSpPr>
        <p:spPr bwMode="auto">
          <a:xfrm>
            <a:off x="2051050" y="188913"/>
            <a:ext cx="5184775" cy="64801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34147" name="Picture 3" descr="16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95513" y="260350"/>
            <a:ext cx="4752975" cy="4551363"/>
          </a:xfrm>
          <a:prstGeom prst="rect">
            <a:avLst/>
          </a:prstGeom>
          <a:noFill/>
        </p:spPr>
      </p:pic>
      <p:sp>
        <p:nvSpPr>
          <p:cNvPr id="134148" name="Text Box 4"/>
          <p:cNvSpPr txBox="1">
            <a:spLocks noChangeArrowheads="1"/>
          </p:cNvSpPr>
          <p:nvPr/>
        </p:nvSpPr>
        <p:spPr bwMode="auto">
          <a:xfrm>
            <a:off x="3132138" y="5499100"/>
            <a:ext cx="3013075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6600" b="1">
                <a:solidFill>
                  <a:srgbClr val="FF0000"/>
                </a:solidFill>
                <a:latin typeface="Century Gothic" pitchFamily="34" charset="0"/>
              </a:rPr>
              <a:t>САЛАТ</a:t>
            </a:r>
          </a:p>
        </p:txBody>
      </p:sp>
      <p:pic>
        <p:nvPicPr>
          <p:cNvPr id="134149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2374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661400" y="63754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advTm="223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3414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4149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ChangeArrowheads="1"/>
          </p:cNvSpPr>
          <p:nvPr/>
        </p:nvSpPr>
        <p:spPr bwMode="auto">
          <a:xfrm>
            <a:off x="2051050" y="188913"/>
            <a:ext cx="5184775" cy="64801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36195" name="Picture 3" descr="18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59113" y="260350"/>
            <a:ext cx="3173412" cy="5373688"/>
          </a:xfrm>
          <a:prstGeom prst="rect">
            <a:avLst/>
          </a:prstGeom>
          <a:noFill/>
        </p:spPr>
      </p:pic>
      <p:sp>
        <p:nvSpPr>
          <p:cNvPr id="136196" name="Text Box 4"/>
          <p:cNvSpPr txBox="1">
            <a:spLocks noChangeArrowheads="1"/>
          </p:cNvSpPr>
          <p:nvPr/>
        </p:nvSpPr>
        <p:spPr bwMode="auto">
          <a:xfrm>
            <a:off x="3492500" y="5499100"/>
            <a:ext cx="2230438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6600" b="1">
                <a:solidFill>
                  <a:srgbClr val="FF0000"/>
                </a:solidFill>
                <a:latin typeface="Century Gothic" pitchFamily="34" charset="0"/>
              </a:rPr>
              <a:t>ХРЕН</a:t>
            </a:r>
          </a:p>
        </p:txBody>
      </p:sp>
      <p:pic>
        <p:nvPicPr>
          <p:cNvPr id="136197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528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661400" y="63754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advTm="216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3619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6197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ChangeArrowheads="1"/>
          </p:cNvSpPr>
          <p:nvPr/>
        </p:nvSpPr>
        <p:spPr bwMode="auto">
          <a:xfrm>
            <a:off x="2051050" y="188913"/>
            <a:ext cx="5184775" cy="64801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16741" name="Picture 5" descr="7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39975" y="79375"/>
            <a:ext cx="4752975" cy="4357688"/>
          </a:xfrm>
          <a:prstGeom prst="rect">
            <a:avLst/>
          </a:prstGeom>
          <a:noFill/>
        </p:spPr>
      </p:pic>
      <p:sp>
        <p:nvSpPr>
          <p:cNvPr id="116742" name="Text Box 6"/>
          <p:cNvSpPr txBox="1">
            <a:spLocks noChangeArrowheads="1"/>
          </p:cNvSpPr>
          <p:nvPr/>
        </p:nvSpPr>
        <p:spPr bwMode="auto">
          <a:xfrm>
            <a:off x="3514725" y="5426075"/>
            <a:ext cx="2281238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6600" b="1">
                <a:solidFill>
                  <a:srgbClr val="FF0000"/>
                </a:solidFill>
                <a:latin typeface="Century Gothic" pitchFamily="34" charset="0"/>
              </a:rPr>
              <a:t>РЕПА</a:t>
            </a:r>
          </a:p>
        </p:txBody>
      </p:sp>
      <p:pic>
        <p:nvPicPr>
          <p:cNvPr id="116743" name="Picture 7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2731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661400" y="63754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advTm="209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674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6743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ChangeArrowheads="1"/>
          </p:cNvSpPr>
          <p:nvPr/>
        </p:nvSpPr>
        <p:spPr bwMode="auto">
          <a:xfrm>
            <a:off x="2051050" y="188913"/>
            <a:ext cx="5184775" cy="64801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05475" name="Picture 3" descr="9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11413" y="-387350"/>
            <a:ext cx="4330700" cy="4608513"/>
          </a:xfrm>
          <a:prstGeom prst="rect">
            <a:avLst/>
          </a:prstGeom>
          <a:noFill/>
        </p:spPr>
      </p:pic>
      <p:sp>
        <p:nvSpPr>
          <p:cNvPr id="105476" name="Text Box 4"/>
          <p:cNvSpPr txBox="1">
            <a:spLocks noChangeArrowheads="1"/>
          </p:cNvSpPr>
          <p:nvPr/>
        </p:nvSpPr>
        <p:spPr bwMode="auto">
          <a:xfrm>
            <a:off x="2097088" y="4694238"/>
            <a:ext cx="5137150" cy="183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ru-RU" sz="6600" b="1">
                <a:solidFill>
                  <a:srgbClr val="FF0000"/>
                </a:solidFill>
                <a:latin typeface="Century Gothic" pitchFamily="34" charset="0"/>
              </a:rPr>
              <a:t>КАПУСТА</a:t>
            </a:r>
          </a:p>
          <a:p>
            <a:pPr algn="ctr" eaLnBrk="0" hangingPunct="0"/>
            <a:r>
              <a:rPr lang="ru-RU" sz="4800" b="1">
                <a:solidFill>
                  <a:srgbClr val="FF0000"/>
                </a:solidFill>
                <a:latin typeface="Century Gothic" pitchFamily="34" charset="0"/>
              </a:rPr>
              <a:t>БЕЛОКОЧАННАЯ</a:t>
            </a:r>
          </a:p>
        </p:txBody>
      </p:sp>
      <p:pic>
        <p:nvPicPr>
          <p:cNvPr id="105477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2323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661400" y="63754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advTm="362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547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5477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ChangeArrowheads="1"/>
          </p:cNvSpPr>
          <p:nvPr/>
        </p:nvSpPr>
        <p:spPr bwMode="auto">
          <a:xfrm>
            <a:off x="2051050" y="188913"/>
            <a:ext cx="5184775" cy="64801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24931" name="Picture 3" descr="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11413" y="333375"/>
            <a:ext cx="4479925" cy="3932238"/>
          </a:xfrm>
          <a:prstGeom prst="rect">
            <a:avLst/>
          </a:prstGeom>
          <a:noFill/>
        </p:spPr>
      </p:pic>
      <p:sp>
        <p:nvSpPr>
          <p:cNvPr id="124932" name="Text Box 4"/>
          <p:cNvSpPr txBox="1">
            <a:spLocks noChangeArrowheads="1"/>
          </p:cNvSpPr>
          <p:nvPr/>
        </p:nvSpPr>
        <p:spPr bwMode="auto">
          <a:xfrm>
            <a:off x="2411413" y="5284788"/>
            <a:ext cx="4606925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6600" b="1">
                <a:solidFill>
                  <a:srgbClr val="FF0000"/>
                </a:solidFill>
                <a:latin typeface="Century Gothic" pitchFamily="34" charset="0"/>
              </a:rPr>
              <a:t>ПОМИДОР</a:t>
            </a:r>
          </a:p>
        </p:txBody>
      </p:sp>
      <p:pic>
        <p:nvPicPr>
          <p:cNvPr id="124933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1111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661400" y="63754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advTm="243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2493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4933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ChangeArrowheads="1"/>
          </p:cNvSpPr>
          <p:nvPr/>
        </p:nvSpPr>
        <p:spPr bwMode="auto">
          <a:xfrm>
            <a:off x="2051050" y="188913"/>
            <a:ext cx="5184775" cy="64801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06499" name="Picture 3" descr="1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84438" y="-100013"/>
            <a:ext cx="4075112" cy="4868863"/>
          </a:xfrm>
          <a:prstGeom prst="rect">
            <a:avLst/>
          </a:prstGeom>
          <a:noFill/>
        </p:spPr>
      </p:pic>
      <p:sp>
        <p:nvSpPr>
          <p:cNvPr id="106500" name="Text Box 4"/>
          <p:cNvSpPr txBox="1">
            <a:spLocks noChangeArrowheads="1"/>
          </p:cNvSpPr>
          <p:nvPr/>
        </p:nvSpPr>
        <p:spPr bwMode="auto">
          <a:xfrm>
            <a:off x="2082800" y="4816475"/>
            <a:ext cx="5126038" cy="170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ru-RU" sz="6600" b="1">
                <a:solidFill>
                  <a:srgbClr val="FF0000"/>
                </a:solidFill>
                <a:latin typeface="Century Gothic" pitchFamily="34" charset="0"/>
              </a:rPr>
              <a:t>КАПУСТА</a:t>
            </a:r>
          </a:p>
          <a:p>
            <a:pPr algn="ctr" eaLnBrk="0" hangingPunct="0"/>
            <a:r>
              <a:rPr lang="ru-RU" sz="4000" b="1">
                <a:solidFill>
                  <a:srgbClr val="FF0000"/>
                </a:solidFill>
                <a:latin typeface="Century Gothic" pitchFamily="34" charset="0"/>
              </a:rPr>
              <a:t>КРАСНОКОЧАННАЯ</a:t>
            </a:r>
          </a:p>
        </p:txBody>
      </p:sp>
      <p:pic>
        <p:nvPicPr>
          <p:cNvPr id="106501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2258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661400" y="63754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advTm="390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650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6501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ChangeArrowheads="1"/>
          </p:cNvSpPr>
          <p:nvPr/>
        </p:nvSpPr>
        <p:spPr bwMode="auto">
          <a:xfrm>
            <a:off x="2051050" y="188913"/>
            <a:ext cx="5184775" cy="64801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25955" name="Picture 3" descr="2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24075" y="1179513"/>
            <a:ext cx="4968875" cy="2681287"/>
          </a:xfrm>
          <a:prstGeom prst="rect">
            <a:avLst/>
          </a:prstGeom>
          <a:noFill/>
        </p:spPr>
      </p:pic>
      <p:sp>
        <p:nvSpPr>
          <p:cNvPr id="125956" name="Text Box 4"/>
          <p:cNvSpPr txBox="1">
            <a:spLocks noChangeArrowheads="1"/>
          </p:cNvSpPr>
          <p:nvPr/>
        </p:nvSpPr>
        <p:spPr bwMode="auto">
          <a:xfrm>
            <a:off x="2952750" y="5283200"/>
            <a:ext cx="3348038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6600" b="1">
                <a:solidFill>
                  <a:srgbClr val="FF0000"/>
                </a:solidFill>
                <a:latin typeface="Century Gothic" pitchFamily="34" charset="0"/>
              </a:rPr>
              <a:t>ОГУРЕЦ</a:t>
            </a:r>
          </a:p>
        </p:txBody>
      </p:sp>
      <p:pic>
        <p:nvPicPr>
          <p:cNvPr id="125957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3439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661400" y="63754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advTm="223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2595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5957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ChangeArrowheads="1"/>
          </p:cNvSpPr>
          <p:nvPr/>
        </p:nvSpPr>
        <p:spPr bwMode="auto">
          <a:xfrm>
            <a:off x="2051050" y="188913"/>
            <a:ext cx="5184775" cy="64801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32099" name="Picture 3" descr="1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24075" y="625475"/>
            <a:ext cx="4752975" cy="3708400"/>
          </a:xfrm>
          <a:prstGeom prst="rect">
            <a:avLst/>
          </a:prstGeom>
          <a:noFill/>
        </p:spPr>
      </p:pic>
      <p:sp>
        <p:nvSpPr>
          <p:cNvPr id="132100" name="Text Box 4"/>
          <p:cNvSpPr txBox="1">
            <a:spLocks noChangeArrowheads="1"/>
          </p:cNvSpPr>
          <p:nvPr/>
        </p:nvSpPr>
        <p:spPr bwMode="auto">
          <a:xfrm>
            <a:off x="2166938" y="5429250"/>
            <a:ext cx="4975225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6600" b="1">
                <a:solidFill>
                  <a:srgbClr val="FF0000"/>
                </a:solidFill>
                <a:latin typeface="Century Gothic" pitchFamily="34" charset="0"/>
              </a:rPr>
              <a:t>КАРТОФЕЛЬ</a:t>
            </a:r>
          </a:p>
        </p:txBody>
      </p:sp>
      <p:pic>
        <p:nvPicPr>
          <p:cNvPr id="132101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1874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661400" y="63754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advTm="243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3210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2101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ChangeArrowheads="1"/>
          </p:cNvSpPr>
          <p:nvPr/>
        </p:nvSpPr>
        <p:spPr bwMode="auto">
          <a:xfrm>
            <a:off x="2051050" y="188913"/>
            <a:ext cx="5184775" cy="64801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33123" name="Picture 3" descr="1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03575" y="333375"/>
            <a:ext cx="3106738" cy="4537075"/>
          </a:xfrm>
          <a:prstGeom prst="rect">
            <a:avLst/>
          </a:prstGeom>
          <a:noFill/>
        </p:spPr>
      </p:pic>
      <p:sp>
        <p:nvSpPr>
          <p:cNvPr id="133124" name="Text Box 4"/>
          <p:cNvSpPr txBox="1">
            <a:spLocks noChangeArrowheads="1"/>
          </p:cNvSpPr>
          <p:nvPr/>
        </p:nvSpPr>
        <p:spPr bwMode="auto">
          <a:xfrm>
            <a:off x="2700338" y="5445125"/>
            <a:ext cx="39243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6000" b="1">
                <a:solidFill>
                  <a:srgbClr val="FF0000"/>
                </a:solidFill>
                <a:latin typeface="Century Gothic" pitchFamily="34" charset="0"/>
              </a:rPr>
              <a:t>МОРКОВЬ</a:t>
            </a:r>
          </a:p>
        </p:txBody>
      </p:sp>
      <p:pic>
        <p:nvPicPr>
          <p:cNvPr id="133125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4030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661400" y="63754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advTm="209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331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3125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ChangeArrowheads="1"/>
          </p:cNvSpPr>
          <p:nvPr/>
        </p:nvSpPr>
        <p:spPr bwMode="auto">
          <a:xfrm>
            <a:off x="2051050" y="188913"/>
            <a:ext cx="5184775" cy="64801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23907" name="Picture 3" descr="8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32138" y="325438"/>
            <a:ext cx="3163887" cy="4687887"/>
          </a:xfrm>
          <a:prstGeom prst="rect">
            <a:avLst/>
          </a:prstGeom>
          <a:noFill/>
        </p:spPr>
      </p:pic>
      <p:sp>
        <p:nvSpPr>
          <p:cNvPr id="123908" name="Text Box 4"/>
          <p:cNvSpPr txBox="1">
            <a:spLocks noChangeArrowheads="1"/>
          </p:cNvSpPr>
          <p:nvPr/>
        </p:nvSpPr>
        <p:spPr bwMode="auto">
          <a:xfrm>
            <a:off x="3686175" y="5445125"/>
            <a:ext cx="1822450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6600" b="1">
                <a:solidFill>
                  <a:srgbClr val="FF0000"/>
                </a:solidFill>
                <a:latin typeface="Century Gothic" pitchFamily="34" charset="0"/>
              </a:rPr>
              <a:t>ЛУК</a:t>
            </a:r>
          </a:p>
        </p:txBody>
      </p:sp>
      <p:pic>
        <p:nvPicPr>
          <p:cNvPr id="123909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1997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661400" y="63754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advTm="195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2390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3909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ChangeArrowheads="1"/>
          </p:cNvSpPr>
          <p:nvPr/>
        </p:nvSpPr>
        <p:spPr bwMode="auto">
          <a:xfrm>
            <a:off x="2051050" y="188913"/>
            <a:ext cx="5184775" cy="64801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29027" name="Picture 3" descr="2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16238" y="333375"/>
            <a:ext cx="3609975" cy="4144963"/>
          </a:xfrm>
          <a:prstGeom prst="rect">
            <a:avLst/>
          </a:prstGeom>
          <a:noFill/>
        </p:spPr>
      </p:pic>
      <p:sp>
        <p:nvSpPr>
          <p:cNvPr id="129028" name="Text Box 4"/>
          <p:cNvSpPr txBox="1">
            <a:spLocks noChangeArrowheads="1"/>
          </p:cNvSpPr>
          <p:nvPr/>
        </p:nvSpPr>
        <p:spPr bwMode="auto">
          <a:xfrm>
            <a:off x="2933700" y="5356225"/>
            <a:ext cx="3582988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6600" b="1">
                <a:solidFill>
                  <a:srgbClr val="FF0000"/>
                </a:solidFill>
                <a:latin typeface="Century Gothic" pitchFamily="34" charset="0"/>
              </a:rPr>
              <a:t>ЧЕСНОК</a:t>
            </a:r>
          </a:p>
        </p:txBody>
      </p:sp>
      <p:pic>
        <p:nvPicPr>
          <p:cNvPr id="129029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88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661400" y="63754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advTm="209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2902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9029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ChangeArrowheads="1"/>
          </p:cNvSpPr>
          <p:nvPr/>
        </p:nvSpPr>
        <p:spPr bwMode="auto">
          <a:xfrm>
            <a:off x="2051050" y="188913"/>
            <a:ext cx="5184775" cy="64801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02403" name="Picture 3" descr="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95513" y="447675"/>
            <a:ext cx="4897437" cy="4421188"/>
          </a:xfrm>
          <a:prstGeom prst="rect">
            <a:avLst/>
          </a:prstGeom>
          <a:noFill/>
        </p:spPr>
      </p:pic>
      <p:sp>
        <p:nvSpPr>
          <p:cNvPr id="102404" name="Text Box 4"/>
          <p:cNvSpPr txBox="1">
            <a:spLocks noChangeArrowheads="1"/>
          </p:cNvSpPr>
          <p:nvPr/>
        </p:nvSpPr>
        <p:spPr bwMode="auto">
          <a:xfrm>
            <a:off x="3203575" y="5380038"/>
            <a:ext cx="2871788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6600" b="1">
                <a:solidFill>
                  <a:srgbClr val="FF0000"/>
                </a:solidFill>
                <a:latin typeface="Century Gothic" pitchFamily="34" charset="0"/>
              </a:rPr>
              <a:t>ТЫКВА</a:t>
            </a:r>
          </a:p>
        </p:txBody>
      </p:sp>
      <p:pic>
        <p:nvPicPr>
          <p:cNvPr id="102405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2401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661400" y="63754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advTm="223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240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2405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ChangeArrowheads="1"/>
          </p:cNvSpPr>
          <p:nvPr/>
        </p:nvSpPr>
        <p:spPr bwMode="auto">
          <a:xfrm>
            <a:off x="2051050" y="188913"/>
            <a:ext cx="5184775" cy="64801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03427" name="Picture 3" descr="2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24075" y="333375"/>
            <a:ext cx="5040313" cy="3611563"/>
          </a:xfrm>
          <a:prstGeom prst="rect">
            <a:avLst/>
          </a:prstGeom>
          <a:noFill/>
        </p:spPr>
      </p:pic>
      <p:sp>
        <p:nvSpPr>
          <p:cNvPr id="103428" name="Text Box 4"/>
          <p:cNvSpPr txBox="1">
            <a:spLocks noChangeArrowheads="1"/>
          </p:cNvSpPr>
          <p:nvPr/>
        </p:nvSpPr>
        <p:spPr bwMode="auto">
          <a:xfrm>
            <a:off x="2116138" y="5475288"/>
            <a:ext cx="4976812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6600" b="1">
                <a:solidFill>
                  <a:srgbClr val="FF0000"/>
                </a:solidFill>
                <a:latin typeface="Century Gothic" pitchFamily="34" charset="0"/>
              </a:rPr>
              <a:t>БАКЛАЖАН</a:t>
            </a:r>
          </a:p>
        </p:txBody>
      </p:sp>
      <p:pic>
        <p:nvPicPr>
          <p:cNvPr id="103429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758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661400" y="63754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advTm="236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342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3429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23</Words>
  <Application>Microsoft Office PowerPoint</Application>
  <PresentationFormat>Экран (4:3)</PresentationFormat>
  <Paragraphs>23</Paragraphs>
  <Slides>20</Slides>
  <Notes>0</Notes>
  <HiddenSlides>0</HiddenSlides>
  <MMClips>20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MusatovaAE</cp:lastModifiedBy>
  <cp:revision>5</cp:revision>
  <dcterms:modified xsi:type="dcterms:W3CDTF">2019-04-25T09:16:46Z</dcterms:modified>
</cp:coreProperties>
</file>