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2" r:id="rId8"/>
    <p:sldId id="261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612E1A4-932C-4BE5-BB68-1B65687BE612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B07C-8512-44BB-B92C-23DF02AA50DB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331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E1A4-932C-4BE5-BB68-1B65687BE612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B07C-8512-44BB-B92C-23DF02AA5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24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E1A4-932C-4BE5-BB68-1B65687BE612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B07C-8512-44BB-B92C-23DF02AA50DB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004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E1A4-932C-4BE5-BB68-1B65687BE612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B07C-8512-44BB-B92C-23DF02AA5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47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E1A4-932C-4BE5-BB68-1B65687BE612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B07C-8512-44BB-B92C-23DF02AA50DB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7994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E1A4-932C-4BE5-BB68-1B65687BE612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B07C-8512-44BB-B92C-23DF02AA5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54439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E1A4-932C-4BE5-BB68-1B65687BE612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B07C-8512-44BB-B92C-23DF02AA5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37712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E1A4-932C-4BE5-BB68-1B65687BE612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B07C-8512-44BB-B92C-23DF02AA5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485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E1A4-932C-4BE5-BB68-1B65687BE612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B07C-8512-44BB-B92C-23DF02AA5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257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E1A4-932C-4BE5-BB68-1B65687BE612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B07C-8512-44BB-B92C-23DF02AA5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73645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E1A4-932C-4BE5-BB68-1B65687BE612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B07C-8512-44BB-B92C-23DF02AA50DB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8145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612E1A4-932C-4BE5-BB68-1B65687BE612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367B07C-8512-44BB-B92C-23DF02AA50DB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656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4794" y="220990"/>
            <a:ext cx="752901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Муниципальное дошкольное образовательное автономное учреждение</a:t>
            </a:r>
            <a:r>
              <a:rPr lang="ru-RU" sz="1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центр развития ребенка - детский сад «Аленький цветочек»</a:t>
            </a:r>
            <a:r>
              <a:rPr lang="ru-RU" sz="1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Симоненко Марк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«А» группа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4973" y="2251880"/>
            <a:ext cx="8188657" cy="4606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0096" y="1009935"/>
            <a:ext cx="92450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27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7325" y="214531"/>
            <a:ext cx="28953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праздники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55343"/>
            <a:ext cx="3579106" cy="5288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8849" y="955343"/>
            <a:ext cx="2958728" cy="5263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4220" y="955343"/>
            <a:ext cx="3597316" cy="5315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5791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07796" y="200883"/>
            <a:ext cx="3162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достижения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03444">
            <a:off x="424711" y="1081147"/>
            <a:ext cx="3429992" cy="48517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87653">
            <a:off x="8084777" y="1293392"/>
            <a:ext cx="3415554" cy="48313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8252" y="1036404"/>
            <a:ext cx="3281555" cy="4552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50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21444" y="173588"/>
            <a:ext cx="3162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достижения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74591">
            <a:off x="513156" y="1313521"/>
            <a:ext cx="3462109" cy="48944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2719" y="1037230"/>
            <a:ext cx="3464911" cy="47425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48772">
            <a:off x="8367485" y="1259247"/>
            <a:ext cx="3402687" cy="481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25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7507" y="146293"/>
            <a:ext cx="39978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знакомиться!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8373" y="146293"/>
            <a:ext cx="4457631" cy="6619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54220" y="711509"/>
            <a:ext cx="597859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Меня зовут Марк, мне 4 года</a:t>
            </a:r>
          </a:p>
          <a:p>
            <a:pPr algn="ct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Люблю я зверюшек, люблю я игрушки</a:t>
            </a:r>
            <a:r>
              <a:rPr lang="ru-RU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Люблю рисовать и с друзьями играть,</a:t>
            </a:r>
            <a:b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петь я люблю. А еще – танцевать!</a:t>
            </a:r>
            <a:b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мне еще нет даже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пяти,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я очень мечтаю в школу пойти!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575" y="2649254"/>
            <a:ext cx="2315732" cy="4116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55004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42528" y="132645"/>
            <a:ext cx="20359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семья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8770" y="717420"/>
            <a:ext cx="4066113" cy="6023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6919" y="132645"/>
            <a:ext cx="4131940" cy="3098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5092" y="3190643"/>
            <a:ext cx="2693558" cy="3591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09576" y="1167474"/>
            <a:ext cx="3964483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«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семья»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дружная семья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Совсем не унывает, </a:t>
            </a:r>
          </a:p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 текущие дела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выполняет.</a:t>
            </a:r>
          </a:p>
          <a:p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дружная семья – 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Папа, мама, Саша, Я.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она какая – 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Большая, заводная.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53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283" y="144271"/>
            <a:ext cx="6096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друзья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познакомлю вас со своими друзьями: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3777" y="1006045"/>
            <a:ext cx="3502358" cy="5837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130" y="1105467"/>
            <a:ext cx="3826678" cy="2870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310" y="3684896"/>
            <a:ext cx="3830472" cy="2872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45755" y="1105467"/>
            <a:ext cx="404514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cs typeface="Iskoola Pota" panose="020B0502040204020203" pitchFamily="34" charset="0"/>
              </a:rPr>
              <a:t>Самое главное в жизни – дружба.</a:t>
            </a:r>
          </a:p>
          <a:p>
            <a:pPr algn="ctr"/>
            <a:r>
              <a:rPr lang="ru-RU" b="1" i="1" dirty="0" smtClean="0">
                <a:cs typeface="Iskoola Pota" panose="020B0502040204020203" pitchFamily="34" charset="0"/>
              </a:rPr>
              <a:t>Без друзей вам всегда будет скучно.</a:t>
            </a:r>
          </a:p>
          <a:p>
            <a:pPr algn="ctr"/>
            <a:r>
              <a:rPr lang="ru-RU" b="1" i="1" dirty="0" smtClean="0">
                <a:cs typeface="Iskoola Pota" panose="020B0502040204020203" pitchFamily="34" charset="0"/>
              </a:rPr>
              <a:t>С друзьями можно поиграть, </a:t>
            </a:r>
          </a:p>
          <a:p>
            <a:pPr algn="ctr"/>
            <a:r>
              <a:rPr lang="ru-RU" b="1" i="1" dirty="0" smtClean="0">
                <a:cs typeface="Iskoola Pota" panose="020B0502040204020203" pitchFamily="34" charset="0"/>
              </a:rPr>
              <a:t>Побегать, прыгать и скакать!</a:t>
            </a:r>
          </a:p>
          <a:p>
            <a:pPr algn="ctr"/>
            <a:r>
              <a:rPr lang="ru-RU" b="1" i="1" dirty="0" smtClean="0">
                <a:cs typeface="Iskoola Pota" panose="020B0502040204020203" pitchFamily="34" charset="0"/>
              </a:rPr>
              <a:t>Если с вами случилась беда,</a:t>
            </a:r>
          </a:p>
          <a:p>
            <a:pPr algn="ctr"/>
            <a:r>
              <a:rPr lang="ru-RU" b="1" i="1" dirty="0" smtClean="0">
                <a:cs typeface="Iskoola Pota" panose="020B0502040204020203" pitchFamily="34" charset="0"/>
              </a:rPr>
              <a:t>Друг поможет вам всегда!</a:t>
            </a:r>
          </a:p>
          <a:p>
            <a:pPr algn="ctr"/>
            <a:r>
              <a:rPr lang="ru-RU" b="1" i="1" dirty="0" smtClean="0">
                <a:cs typeface="Iskoola Pota" panose="020B0502040204020203" pitchFamily="34" charset="0"/>
              </a:rPr>
              <a:t>Если к вам радость пришла, </a:t>
            </a:r>
          </a:p>
          <a:p>
            <a:pPr algn="ctr"/>
            <a:r>
              <a:rPr lang="ru-RU" b="1" i="1" dirty="0" smtClean="0">
                <a:cs typeface="Iskoola Pota" panose="020B0502040204020203" pitchFamily="34" charset="0"/>
              </a:rPr>
              <a:t>Друг будет рад с вами тогда!</a:t>
            </a:r>
          </a:p>
          <a:p>
            <a:pPr algn="ctr"/>
            <a:r>
              <a:rPr lang="ru-RU" b="1" i="1" dirty="0" smtClean="0">
                <a:cs typeface="Iskoola Pota" panose="020B0502040204020203" pitchFamily="34" charset="0"/>
              </a:rPr>
              <a:t>Как вы поняли, дружба это навсегда,</a:t>
            </a:r>
          </a:p>
          <a:p>
            <a:pPr algn="ctr"/>
            <a:r>
              <a:rPr lang="ru-RU" b="1" i="1" dirty="0" smtClean="0">
                <a:cs typeface="Iskoola Pota" panose="020B0502040204020203" pitchFamily="34" charset="0"/>
              </a:rPr>
              <a:t>Без дружбы в жизни просто нельзя!</a:t>
            </a:r>
            <a:endParaRPr lang="ru-RU" b="1" i="1" dirty="0">
              <a:cs typeface="Iskoola Pot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41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14958" y="163774"/>
            <a:ext cx="424783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группа</a:t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хочу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вас с группой своей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6078" y="269794"/>
            <a:ext cx="3562067" cy="6332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863" y="2677690"/>
            <a:ext cx="6745828" cy="4047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262777" y="1240992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весело в саду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радостью туда иду,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целый день играть,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Бегать, петь и танцевать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158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29093" y="354841"/>
            <a:ext cx="35322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путешествия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421876" y="939616"/>
            <a:ext cx="36303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рисую море, 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Голубые дали.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такого моря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 не видали!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меня такая 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Краска голубая,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волна любая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 как живая!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сижу тихонько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Около прибоя –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Окунаю кисточку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море голубое.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560" y="939616"/>
            <a:ext cx="4350508" cy="5800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0020" y="939616"/>
            <a:ext cx="4281476" cy="57086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5760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9660" y="200883"/>
            <a:ext cx="33281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путешествия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770" y="785658"/>
            <a:ext cx="4275446" cy="5700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913" y="924790"/>
            <a:ext cx="4171097" cy="556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1744" y="1248734"/>
            <a:ext cx="3369291" cy="4492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2334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79988" y="200883"/>
            <a:ext cx="26282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на прогулке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68990"/>
            <a:ext cx="4160861" cy="55478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5182" y="1061870"/>
            <a:ext cx="4091201" cy="5454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995" y="1224999"/>
            <a:ext cx="3015406" cy="5025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11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61955" y="132645"/>
            <a:ext cx="28567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увлечения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143" y="1202898"/>
            <a:ext cx="3785833" cy="5047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3420" y="1202898"/>
            <a:ext cx="3672384" cy="4896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7976" y="1202898"/>
            <a:ext cx="3794449" cy="5059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3982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</TotalTime>
  <Words>195</Words>
  <Application>Microsoft Office PowerPoint</Application>
  <PresentationFormat>Произвольный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Интеграл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Документы</dc:creator>
  <cp:lastModifiedBy>home</cp:lastModifiedBy>
  <cp:revision>17</cp:revision>
  <dcterms:created xsi:type="dcterms:W3CDTF">2019-04-24T19:59:31Z</dcterms:created>
  <dcterms:modified xsi:type="dcterms:W3CDTF">2019-04-25T08:59:26Z</dcterms:modified>
</cp:coreProperties>
</file>