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7" r:id="rId2"/>
    <p:sldId id="259" r:id="rId3"/>
    <p:sldId id="260" r:id="rId4"/>
    <p:sldId id="261" r:id="rId5"/>
    <p:sldId id="276" r:id="rId6"/>
    <p:sldId id="273" r:id="rId7"/>
    <p:sldId id="263" r:id="rId8"/>
    <p:sldId id="262" r:id="rId9"/>
    <p:sldId id="275" r:id="rId10"/>
    <p:sldId id="265" r:id="rId11"/>
    <p:sldId id="267" r:id="rId12"/>
    <p:sldId id="268" r:id="rId13"/>
    <p:sldId id="269" r:id="rId14"/>
    <p:sldId id="274" r:id="rId15"/>
    <p:sldId id="270" r:id="rId16"/>
    <p:sldId id="271" r:id="rId17"/>
    <p:sldId id="272" r:id="rId18"/>
    <p:sldId id="277" r:id="rId19"/>
    <p:sldId id="278" r:id="rId20"/>
    <p:sldId id="280" r:id="rId21"/>
    <p:sldId id="279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473" autoAdjust="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adik%208\Downloads\Unknown%20&#8212;%20&#1055;&#1080;&#1072;&#1085;&#1080;&#1085;&#1086;.%20&#1064;&#1091;&#1084;%20&#1084;&#1086;&#1088;&#1103;.%20&#1044;&#1077;&#1083;&#1100;&#1092;&#1080;&#1085;&#1099;.%20(www.mixmuz.ru).mp3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35115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Формирование представлений о </a:t>
            </a:r>
            <a:br>
              <a:rPr lang="ru-RU" b="1" dirty="0" smtClean="0"/>
            </a:br>
            <a:r>
              <a:rPr lang="ru-RU" b="1" dirty="0" smtClean="0"/>
              <a:t>здоровом образе жизни </a:t>
            </a:r>
            <a:br>
              <a:rPr lang="ru-RU" b="1" dirty="0" smtClean="0"/>
            </a:br>
            <a:r>
              <a:rPr lang="ru-RU" b="1" dirty="0" smtClean="0"/>
              <a:t>у</a:t>
            </a:r>
            <a:br>
              <a:rPr lang="ru-RU" b="1" dirty="0" smtClean="0"/>
            </a:br>
            <a:r>
              <a:rPr lang="ru-RU" b="1" dirty="0" smtClean="0"/>
              <a:t>старших дошкольников.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85902"/>
            <a:ext cx="8429684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83768" y="332656"/>
            <a:ext cx="468052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ЦЕЛЬ МУЗЫКОТЕРАПИИ С РИТМИКОЙ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2708920"/>
            <a:ext cx="1512168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Психофизическое развитие ребенка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67744" y="2708920"/>
            <a:ext cx="1584176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ритмичных движений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40152" y="2708920"/>
            <a:ext cx="1368152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Формирование разнообразных умений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96336" y="2708920"/>
            <a:ext cx="1368152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Формирование коммуникативных качеств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39952" y="2708920"/>
            <a:ext cx="1440160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Формирование разнообразных способностей</a:t>
            </a:r>
            <a:endParaRPr lang="ru-RU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755576" y="1772816"/>
            <a:ext cx="93610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2555776" y="1772816"/>
            <a:ext cx="108012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355976" y="1772816"/>
            <a:ext cx="108012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156176" y="1772816"/>
            <a:ext cx="108012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812360" y="1772816"/>
            <a:ext cx="100811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4184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Неотъемлемой частью по здоровьесбережениию является взаимодействие специалистов в ДОУ, направленное на достижение эффективности физкультурно-оздоровительной работы в дошкольном учреждении. </a:t>
            </a:r>
          </a:p>
          <a:p>
            <a:pPr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инструктора и воспитателя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Sadik 8\Downloads\FullSizeRender-19-04-19-02-05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500174"/>
            <a:ext cx="6929486" cy="5197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с педагогом- психологом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adik 8\Desktop\IMG_2636-18-04-19-09-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935163"/>
            <a:ext cx="6500858" cy="4875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с музыкальным руководителем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adik 8\Desktop\FullSizeRender-18-04-19-09-40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1857364"/>
            <a:ext cx="4286280" cy="4861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с учителем- логопедом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adik 8\Desktop\FullSizeRender-18-04-19-09-40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1785926"/>
            <a:ext cx="3649268" cy="4865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0430" y="2500306"/>
            <a:ext cx="2071734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РЕБЕНОК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43702" y="2428868"/>
            <a:ext cx="2143140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РОДИТЕЛЬ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2500306"/>
            <a:ext cx="2143140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2643174" y="2714620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715008" y="2714620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404664"/>
            <a:ext cx="65527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Формы и методы в работе с родителями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2132856"/>
            <a:ext cx="2376264" cy="4320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Традиционная</a:t>
            </a:r>
            <a:r>
              <a:rPr lang="ru-RU" sz="2000" b="1" u="sng" dirty="0" smtClean="0">
                <a:solidFill>
                  <a:schemeClr val="tx1"/>
                </a:solidFill>
              </a:rPr>
              <a:t>:</a:t>
            </a:r>
          </a:p>
          <a:p>
            <a:pPr algn="ctr">
              <a:buFontTx/>
              <a:buChar char="-"/>
            </a:pPr>
            <a:r>
              <a:rPr lang="ru-RU" sz="2000" b="1" dirty="0" smtClean="0"/>
              <a:t>Участие в родительских собраниях;</a:t>
            </a:r>
          </a:p>
          <a:p>
            <a:pPr algn="ctr">
              <a:buFontTx/>
              <a:buChar char="-"/>
            </a:pPr>
            <a:r>
              <a:rPr lang="ru-RU" sz="2000" b="1" dirty="0" smtClean="0"/>
              <a:t>Семейные спортивные соревнования;</a:t>
            </a:r>
          </a:p>
          <a:p>
            <a:pPr algn="ctr"/>
            <a:r>
              <a:rPr lang="ru-RU" sz="2000" b="1" dirty="0" smtClean="0"/>
              <a:t>- Вечера развлечений на определенные тематики.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47864" y="2132856"/>
            <a:ext cx="2592288" cy="4536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Просветительская:</a:t>
            </a:r>
          </a:p>
          <a:p>
            <a:pPr algn="ctr">
              <a:buFontTx/>
              <a:buChar char="-"/>
            </a:pPr>
            <a:r>
              <a:rPr lang="ru-RU" b="1" dirty="0" smtClean="0"/>
              <a:t>Выпуск информационных листовок;</a:t>
            </a:r>
          </a:p>
          <a:p>
            <a:pPr algn="ctr">
              <a:buFontTx/>
              <a:buChar char="-"/>
            </a:pPr>
            <a:r>
              <a:rPr lang="ru-RU" b="1" dirty="0" smtClean="0"/>
              <a:t>Оформление стенда;</a:t>
            </a:r>
          </a:p>
          <a:p>
            <a:pPr algn="ctr">
              <a:buFontTx/>
              <a:buChar char="-"/>
            </a:pPr>
            <a:r>
              <a:rPr lang="ru-RU" b="1" dirty="0" smtClean="0"/>
              <a:t>Уголки здоровья в группах;</a:t>
            </a:r>
          </a:p>
          <a:p>
            <a:pPr algn="ctr">
              <a:buFontTx/>
              <a:buChar char="-"/>
            </a:pPr>
            <a:r>
              <a:rPr lang="ru-RU" b="1" dirty="0" smtClean="0"/>
              <a:t>Буклеты;</a:t>
            </a:r>
          </a:p>
          <a:p>
            <a:pPr algn="ctr">
              <a:buFontTx/>
              <a:buChar char="-"/>
            </a:pPr>
            <a:r>
              <a:rPr lang="ru-RU" b="1" dirty="0" smtClean="0"/>
              <a:t>Папки передвижки;</a:t>
            </a:r>
          </a:p>
          <a:p>
            <a:pPr algn="ctr"/>
            <a:r>
              <a:rPr lang="ru-RU" b="1" dirty="0" smtClean="0"/>
              <a:t>- Консультации.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86512" y="2143116"/>
            <a:ext cx="2592288" cy="4320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Интерактивная:</a:t>
            </a:r>
          </a:p>
          <a:p>
            <a:pPr algn="ctr">
              <a:buFontTx/>
              <a:buChar char="-"/>
            </a:pPr>
            <a:r>
              <a:rPr lang="ru-RU" sz="2000" b="1" dirty="0" smtClean="0"/>
              <a:t>Анкетирование;</a:t>
            </a:r>
          </a:p>
          <a:p>
            <a:pPr algn="ctr">
              <a:buFontTx/>
              <a:buChar char="-"/>
            </a:pPr>
            <a:r>
              <a:rPr lang="ru-RU" sz="2000" b="1" dirty="0" smtClean="0"/>
              <a:t>Дискуссия;</a:t>
            </a:r>
          </a:p>
          <a:p>
            <a:pPr algn="ctr">
              <a:buFontTx/>
              <a:buChar char="-"/>
            </a:pPr>
            <a:r>
              <a:rPr lang="ru-RU" sz="2000" b="1" dirty="0" smtClean="0"/>
              <a:t>Круглые столы;</a:t>
            </a:r>
          </a:p>
          <a:p>
            <a:pPr algn="ctr"/>
            <a:r>
              <a:rPr lang="ru-RU" sz="2000" b="1" dirty="0" smtClean="0"/>
              <a:t>- Консультации специалистов.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691680" y="1412776"/>
            <a:ext cx="43204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236296" y="1412776"/>
            <a:ext cx="43204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355976" y="1484784"/>
            <a:ext cx="43204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9" name="Picture 3" descr="C:\Users\Sadik 8\Desktop\IMG_2639-19-04-19-01-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419730" y="919740"/>
            <a:ext cx="5643602" cy="4232701"/>
          </a:xfrm>
          <a:prstGeom prst="rect">
            <a:avLst/>
          </a:prstGeom>
          <a:noFill/>
        </p:spPr>
      </p:pic>
      <p:pic>
        <p:nvPicPr>
          <p:cNvPr id="4100" name="Picture 4" descr="C:\Users\Sadik 8\Desktop\IMG_2638-19-04-19-01-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074910" y="925692"/>
            <a:ext cx="5691227" cy="4268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сергей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05999" cy="2852936"/>
          </a:xfrm>
          <a:prstGeom prst="rect">
            <a:avLst/>
          </a:prstGeom>
          <a:noFill/>
        </p:spPr>
      </p:pic>
      <p:pic>
        <p:nvPicPr>
          <p:cNvPr id="10243" name="Picture 3" descr="C:\Users\сергей\Desktop\Безымянный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-1"/>
            <a:ext cx="4644008" cy="2890659"/>
          </a:xfrm>
          <a:prstGeom prst="rect">
            <a:avLst/>
          </a:prstGeom>
          <a:noFill/>
        </p:spPr>
      </p:pic>
      <p:pic>
        <p:nvPicPr>
          <p:cNvPr id="6" name="Picture 2" descr="C:\Users\сергей\Desktop\Безымянный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140968"/>
            <a:ext cx="4572000" cy="3142601"/>
          </a:xfrm>
          <a:prstGeom prst="rect">
            <a:avLst/>
          </a:prstGeom>
          <a:noFill/>
        </p:spPr>
      </p:pic>
      <p:pic>
        <p:nvPicPr>
          <p:cNvPr id="7" name="Picture 3" descr="C:\Users\сергей\Desktop\Безымянный3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24487" y="3140968"/>
            <a:ext cx="4519513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358246" cy="55721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Задача федерального государственного образовательного стандарта дошкольного образования   направлена  на   охрану и укрепление физического и психического здоровья детей, в том числе их эмоционального благополучия. Физическое развитие является одним из основных направлений развития и образования детей и включает в себя   приобретение опыта в   двигательной деятельности детей.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сергей\Desktop\Безымянный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1"/>
            <a:ext cx="5335616" cy="3528392"/>
          </a:xfrm>
          <a:prstGeom prst="rect">
            <a:avLst/>
          </a:prstGeom>
          <a:noFill/>
        </p:spPr>
      </p:pic>
      <p:pic>
        <p:nvPicPr>
          <p:cNvPr id="12291" name="Picture 3" descr="C:\Users\сергей\Desktop\Безымянный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10924" y="3429000"/>
            <a:ext cx="4840293" cy="3185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8" name="Picture 4" descr="C:\Users\сергей\Desktop\Безымянный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3168352" cy="4389437"/>
          </a:xfrm>
          <a:prstGeom prst="rect">
            <a:avLst/>
          </a:prstGeom>
          <a:noFill/>
        </p:spPr>
      </p:pic>
      <p:pic>
        <p:nvPicPr>
          <p:cNvPr id="11269" name="Picture 5" descr="C:\Users\сергей\Desktop\Безымянный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836712"/>
            <a:ext cx="5868144" cy="4348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сергей\Downloads\IMG_2489-08-04-19-12-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7992888" cy="5994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ЕДИНСТВО СЕМЬИ И ДОУ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сергей\Desktop\art-2018-05-10_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2895" y="1935163"/>
            <a:ext cx="7538210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Применение в работе ДОУ </a:t>
            </a:r>
            <a:r>
              <a:rPr lang="ru-RU" sz="3200" dirty="0" err="1" smtClean="0"/>
              <a:t>здоровьесберегающих</a:t>
            </a:r>
            <a:r>
              <a:rPr lang="ru-RU" sz="3200" dirty="0" smtClean="0"/>
              <a:t> технологий повышает результативность образовательного процесса, формирует у педагогов и родителей ценностные ориентации, направленные на сохранение и укрепление здоровья воспитанников, формирует положительные мотивации у педагогов ДОУ, родителей и детей.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496"/>
            <a:ext cx="8229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ЗОЖ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здоровый образ жизни человека, направленный на сохранение здоровья, профилактику болезней и укрепление человеческого организма в целом.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35771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сергей\Downloads\IMG_2353-08-04-19-12-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4800533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сергей\Downloads\IMG_2121-15-04-19-01-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517994" y="2258870"/>
            <a:ext cx="5040560" cy="3780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сергей\Downloads\IMG_2123-15-04-19-01-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3861048"/>
            <a:ext cx="2063696" cy="1547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Users\сергей\Downloads\IMG_2124-15-04-19-01-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48264" y="0"/>
            <a:ext cx="2016224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сергей\Downloads\IMG_2346-08-04-19-12-5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4077072"/>
            <a:ext cx="1944424" cy="25925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C:\Users\сергей\Downloads\IMG_2352-08-04-19-12-5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39752" y="5229200"/>
            <a:ext cx="1082356" cy="1443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C:\Users\сергей\Downloads\IMG_2313-08-04-19-01-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76672"/>
            <a:ext cx="4158462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сергей\Downloads\IMG_2304-08-04-19-01-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620688"/>
            <a:ext cx="4032448" cy="5376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Во время утренней гимнастики решаются задачи нравственного воспитания, а именно формирование навыков сотрудничества и дружеских взаимоотношений у детей старшего дошкольного возраста.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 descr="C:\Users\сергей\Downloads\IMG_2464-08-04-19-12-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2852936"/>
            <a:ext cx="2808312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Sadik 8\Downloads\IMG_22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401871" y="1330509"/>
            <a:ext cx="4929224" cy="3696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Sadik 8\Downloads\IMG_219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1214422"/>
            <a:ext cx="5048286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Users\сергей\Downloads\IMG_2330-08-04-19-01-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48680"/>
            <a:ext cx="4104456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сергей\Downloads\IMG_2334-08-04-19-01-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70022" y="548680"/>
            <a:ext cx="4104456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сергей\Desktop\relaks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692696"/>
            <a:ext cx="8348089" cy="4695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Unknown — Пианино. Шум моря. Дельфины.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620688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6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</TotalTime>
  <Words>252</Words>
  <Application>Microsoft Office PowerPoint</Application>
  <PresentationFormat>Экран (4:3)</PresentationFormat>
  <Paragraphs>56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Формирование представлений о  здоровом образе жизни  у старших дошкольников. </vt:lpstr>
      <vt:lpstr> </vt:lpstr>
      <vt:lpstr>        ЗОЖ – здоровый образ жизни человека, направленный на сохранение здоровья, профилактику болезней и укрепление человеческого организма в целом. </vt:lpstr>
      <vt:lpstr> </vt:lpstr>
      <vt:lpstr> </vt:lpstr>
      <vt:lpstr> </vt:lpstr>
      <vt:lpstr> </vt:lpstr>
      <vt:lpstr> </vt:lpstr>
      <vt:lpstr>Слайд 9</vt:lpstr>
      <vt:lpstr>  </vt:lpstr>
      <vt:lpstr>  </vt:lpstr>
      <vt:lpstr>Взаимодействие инструктора и воспитателя </vt:lpstr>
      <vt:lpstr>Взаимодействие с педагогом- психологом</vt:lpstr>
      <vt:lpstr>Взаимодействие с музыкальным руководителем</vt:lpstr>
      <vt:lpstr>Взаимодействие с учителем- логопедом</vt:lpstr>
      <vt:lpstr>  </vt:lpstr>
      <vt:lpstr> </vt:lpstr>
      <vt:lpstr> </vt:lpstr>
      <vt:lpstr>Слайд 19</vt:lpstr>
      <vt:lpstr>Слайд 20</vt:lpstr>
      <vt:lpstr>Слайд 21</vt:lpstr>
      <vt:lpstr>Слайд 22</vt:lpstr>
      <vt:lpstr>ЕДИНСТВО СЕМЬИ И ДОУ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представлений о  здоровом образе жизни  у старших дошкольников.</dc:title>
  <dc:creator>Sadik 8</dc:creator>
  <cp:lastModifiedBy>Sadik 8</cp:lastModifiedBy>
  <cp:revision>32</cp:revision>
  <dcterms:created xsi:type="dcterms:W3CDTF">2019-04-01T09:29:08Z</dcterms:created>
  <dcterms:modified xsi:type="dcterms:W3CDTF">2019-04-25T09:17:22Z</dcterms:modified>
</cp:coreProperties>
</file>