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8" r:id="rId3"/>
    <p:sldId id="297" r:id="rId4"/>
    <p:sldId id="291" r:id="rId5"/>
    <p:sldId id="292" r:id="rId6"/>
    <p:sldId id="298" r:id="rId7"/>
    <p:sldId id="261" r:id="rId8"/>
    <p:sldId id="271" r:id="rId9"/>
    <p:sldId id="286" r:id="rId10"/>
    <p:sldId id="264" r:id="rId11"/>
    <p:sldId id="287" r:id="rId12"/>
    <p:sldId id="293" r:id="rId13"/>
    <p:sldId id="257" r:id="rId14"/>
    <p:sldId id="272" r:id="rId15"/>
    <p:sldId id="267" r:id="rId16"/>
    <p:sldId id="268" r:id="rId17"/>
    <p:sldId id="269" r:id="rId18"/>
    <p:sldId id="270" r:id="rId19"/>
    <p:sldId id="284" r:id="rId20"/>
    <p:sldId id="294" r:id="rId21"/>
    <p:sldId id="285" r:id="rId22"/>
    <p:sldId id="283" r:id="rId23"/>
    <p:sldId id="274" r:id="rId24"/>
    <p:sldId id="275" r:id="rId25"/>
    <p:sldId id="276" r:id="rId26"/>
    <p:sldId id="279" r:id="rId27"/>
    <p:sldId id="277" r:id="rId28"/>
    <p:sldId id="278" r:id="rId29"/>
    <p:sldId id="300" r:id="rId30"/>
    <p:sldId id="299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6633"/>
    <a:srgbClr val="6699FF"/>
    <a:srgbClr val="66CCFF"/>
    <a:srgbClr val="FFFF00"/>
    <a:srgbClr val="FF3300"/>
    <a:srgbClr val="00FF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0" autoAdjust="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EBB59-121E-4A31-AC47-05AB47880D0D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C771E-F27C-487F-A3E8-B89F514379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CC0DE-23C2-42DA-A6EB-E258DD6077A9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1823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8B08-7420-42DB-938B-54C4DE46D83E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29AE6-513D-49E8-82A6-6824976CD6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5ED93-50F2-40DA-84FE-7C2493B6B7E4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5E27A-3F5E-4223-BB19-F236832B1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5EC93-50E7-4E88-AD3D-7340DDD85176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42A87-FD1E-4B5E-8DD3-B33A501E0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D12B2-A319-40DA-B18A-3313ADB04B35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1B6F5-B57C-400A-AE0E-6FC1AB66DD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9FA40-DFF1-4705-A071-EF9C376CE705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4FE4B-889B-40C8-B94E-4635D974A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7BEBB-93E3-4BF7-8B59-652F3FA55B33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EF307-3E4C-46C3-B5EB-6F8258286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2C2CF-BFD3-4453-A481-75AD9B735E12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7C1A2-413C-4FE5-B987-FFC113DB2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1402A-BAB8-4F1F-84B4-CABE76557C93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2C988-9FD6-4EB9-9EC7-8283E016B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A2957-D431-49EC-9819-068829F43EF6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7B072-7DF5-448D-AE6B-4D42BC3F9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728E4-3525-4910-8897-ADB170B087A7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FBCB5-E6E3-4381-9865-0891234D3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A2AB-C346-470E-BD9D-F1CF5906850E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6FF6A-6EFB-4D6C-9190-3DBA61EED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07862-1AB1-4D33-8971-7724EE4C0194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BC05F-2BC4-4AEE-888B-F25C2028E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ddddddd.jpg"/>
          <p:cNvPicPr>
            <a:picLocks noChangeAspect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0" y="3829050"/>
            <a:ext cx="91440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6870B6-0A41-42B9-BCAD-EBC68FC865EF}" type="datetimeFigureOut">
              <a:rPr lang="ru-RU"/>
              <a:pPr>
                <a:defRPr/>
              </a:pPr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8841F3-9842-458B-A562-903B18EF5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17375E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953735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953735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953735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953735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95373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5/57/Anemoscopi.JPG" TargetMode="External"/><Relationship Id="rId13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12" Type="http://schemas.openxmlformats.org/officeDocument/2006/relationships/image" Target="../media/image21.jpeg"/><Relationship Id="rId2" Type="http://schemas.openxmlformats.org/officeDocument/2006/relationships/hyperlink" Target="http://upload.wikimedia.org/wikipedia/commons/b/bf/Windrichtungsgeber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d/df/Ukraine-Uzhhorod-Streets-8.jpg" TargetMode="External"/><Relationship Id="rId11" Type="http://schemas.openxmlformats.org/officeDocument/2006/relationships/hyperlink" Target="http://upload.wikimedia.org/wikipedia/commons/a/ac/VeletaMasGrandeMundoQueFunciona.jpg" TargetMode="External"/><Relationship Id="rId5" Type="http://schemas.openxmlformats.org/officeDocument/2006/relationships/image" Target="../media/image18.jpeg"/><Relationship Id="rId10" Type="http://schemas.openxmlformats.org/officeDocument/2006/relationships/hyperlink" Target="http://ru.wikipedia.org/w/index.php?title=%D0%92%D0%B5%D1%82%D1%80%D0%BE%D0%B2%D0%BE%D0%B9_%D0%BC%D0%B5%D1%88%D0%BE%D0%BA&amp;action=edit&amp;redlink=1" TargetMode="External"/><Relationship Id="rId4" Type="http://schemas.openxmlformats.org/officeDocument/2006/relationships/hyperlink" Target="http://upload.wikimedia.org/wikipedia/commons/8/81/Weather_vane_in_J%C5%ABrmala.jpg" TargetMode="External"/><Relationship Id="rId9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upload.wikimedia.org/wikipedia/commons/1/1b/Anemometer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" Target="slide2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gif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4.gif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476375" y="836613"/>
            <a:ext cx="556418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3600" dirty="0"/>
              <a:t>Воздух</a:t>
            </a:r>
          </a:p>
          <a:p>
            <a:pPr>
              <a:buFontTx/>
              <a:buChar char="•"/>
            </a:pPr>
            <a:r>
              <a:rPr lang="ru-RU" sz="3600" dirty="0"/>
              <a:t>Атмосфера</a:t>
            </a:r>
          </a:p>
          <a:p>
            <a:pPr>
              <a:buFontTx/>
              <a:buChar char="•"/>
            </a:pPr>
            <a:r>
              <a:rPr lang="ru-RU" sz="3600" dirty="0"/>
              <a:t>Температура воздуха</a:t>
            </a:r>
          </a:p>
          <a:p>
            <a:pPr>
              <a:buFontTx/>
              <a:buChar char="•"/>
            </a:pPr>
            <a:r>
              <a:rPr lang="ru-RU" sz="3600" dirty="0"/>
              <a:t>Атмосферное давление</a:t>
            </a:r>
          </a:p>
          <a:p>
            <a:pPr>
              <a:buFontTx/>
              <a:buChar char="•"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490537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ru-RU" sz="5400" smtClean="0">
                <a:effectLst/>
                <a:latin typeface="Georgia" pitchFamily="18" charset="0"/>
              </a:rPr>
              <a:t>Флюгер</a:t>
            </a:r>
          </a:p>
        </p:txBody>
      </p:sp>
      <p:pic>
        <p:nvPicPr>
          <p:cNvPr id="23554" name="Picture 4" descr="Файл:Windrichtungsgeb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850" y="3068638"/>
            <a:ext cx="3205163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5" descr="Файл:Weather vane in Jūrmal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850" y="908050"/>
            <a:ext cx="316865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Файл:Ukraine-Uzhhorod-Streets-8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492500" y="476250"/>
            <a:ext cx="3168650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8"/>
          <p:cNvSpPr txBox="1">
            <a:spLocks noChangeArrowheads="1"/>
          </p:cNvSpPr>
          <p:nvPr/>
        </p:nvSpPr>
        <p:spPr bwMode="auto">
          <a:xfrm>
            <a:off x="4140200" y="260350"/>
            <a:ext cx="4535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Декоративные флюгеры </a:t>
            </a:r>
          </a:p>
        </p:txBody>
      </p:sp>
      <p:pic>
        <p:nvPicPr>
          <p:cNvPr id="23558" name="Picture 9" descr="Файл:Anemoscopi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492500" y="3429000"/>
            <a:ext cx="324008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 Box 10"/>
          <p:cNvSpPr txBox="1">
            <a:spLocks noChangeArrowheads="1"/>
          </p:cNvSpPr>
          <p:nvPr/>
        </p:nvSpPr>
        <p:spPr bwMode="auto">
          <a:xfrm>
            <a:off x="5148263" y="4652963"/>
            <a:ext cx="1979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hlinkClick r:id="rId10" tooltip="Ветровой мешок (страница отсутствует)"/>
              </a:rPr>
              <a:t>В</a:t>
            </a:r>
            <a:r>
              <a:rPr lang="ru-RU" dirty="0"/>
              <a:t>етровой</a:t>
            </a:r>
            <a:r>
              <a:rPr lang="ru-RU" i="1" dirty="0"/>
              <a:t> мешок</a:t>
            </a:r>
          </a:p>
        </p:txBody>
      </p:sp>
      <p:pic>
        <p:nvPicPr>
          <p:cNvPr id="23560" name="Picture 2" descr="Файл:VeletaMasGrandeMundoQueFunciona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659563" y="549275"/>
            <a:ext cx="239395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12" descr="1305-sm"/>
          <p:cNvPicPr>
            <a:picLocks noChangeAspect="1" noChangeArrowheads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5825" y="4076700"/>
            <a:ext cx="1714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0"/>
            <a:ext cx="7772400" cy="836613"/>
          </a:xfrm>
        </p:spPr>
        <p:txBody>
          <a:bodyPr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Способ построения розы ветров.</a:t>
            </a: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6877050" y="1341438"/>
            <a:ext cx="0" cy="482441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5292725" y="4149725"/>
            <a:ext cx="33829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>
            <a:off x="5795963" y="2708275"/>
            <a:ext cx="2089150" cy="29527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5508625" y="2708275"/>
            <a:ext cx="2735263" cy="28813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6" name="WordArt 8" descr="Белый мрамор"/>
          <p:cNvSpPr>
            <a:spLocks noChangeArrowheads="1" noChangeShapeType="1" noTextEdit="1"/>
          </p:cNvSpPr>
          <p:nvPr/>
        </p:nvSpPr>
        <p:spPr bwMode="auto">
          <a:xfrm>
            <a:off x="6732588" y="836613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С</a:t>
            </a:r>
          </a:p>
        </p:txBody>
      </p:sp>
      <p:sp>
        <p:nvSpPr>
          <p:cNvPr id="27657" name="WordArt 9" descr="Белый мрамор"/>
          <p:cNvSpPr>
            <a:spLocks noChangeArrowheads="1" noChangeShapeType="1" noTextEdit="1"/>
          </p:cNvSpPr>
          <p:nvPr/>
        </p:nvSpPr>
        <p:spPr bwMode="auto">
          <a:xfrm>
            <a:off x="6732588" y="6165850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Ю</a:t>
            </a:r>
          </a:p>
        </p:txBody>
      </p:sp>
      <p:sp>
        <p:nvSpPr>
          <p:cNvPr id="27658" name="WordArt 10" descr="Белый мрамор"/>
          <p:cNvSpPr>
            <a:spLocks noChangeArrowheads="1" noChangeShapeType="1" noTextEdit="1"/>
          </p:cNvSpPr>
          <p:nvPr/>
        </p:nvSpPr>
        <p:spPr bwMode="auto">
          <a:xfrm>
            <a:off x="4932363" y="3860800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З</a:t>
            </a:r>
          </a:p>
        </p:txBody>
      </p:sp>
      <p:sp>
        <p:nvSpPr>
          <p:cNvPr id="27659" name="WordArt 11" descr="Белый мрамор"/>
          <p:cNvSpPr>
            <a:spLocks noChangeArrowheads="1" noChangeShapeType="1" noTextEdit="1"/>
          </p:cNvSpPr>
          <p:nvPr/>
        </p:nvSpPr>
        <p:spPr bwMode="auto">
          <a:xfrm>
            <a:off x="8604250" y="3860800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В</a:t>
            </a:r>
          </a:p>
        </p:txBody>
      </p:sp>
      <p:sp>
        <p:nvSpPr>
          <p:cNvPr id="27660" name="WordArt 12" descr="Белый мрамор"/>
          <p:cNvSpPr>
            <a:spLocks noChangeArrowheads="1" noChangeShapeType="1" noTextEdit="1"/>
          </p:cNvSpPr>
          <p:nvPr/>
        </p:nvSpPr>
        <p:spPr bwMode="auto">
          <a:xfrm>
            <a:off x="5148263" y="2420938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СЗ</a:t>
            </a:r>
          </a:p>
        </p:txBody>
      </p:sp>
      <p:sp>
        <p:nvSpPr>
          <p:cNvPr id="27661" name="WordArt 13" descr="Белый мрамор"/>
          <p:cNvSpPr>
            <a:spLocks noChangeArrowheads="1" noChangeShapeType="1" noTextEdit="1"/>
          </p:cNvSpPr>
          <p:nvPr/>
        </p:nvSpPr>
        <p:spPr bwMode="auto">
          <a:xfrm>
            <a:off x="7885113" y="2349500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СВ</a:t>
            </a:r>
          </a:p>
        </p:txBody>
      </p:sp>
      <p:sp>
        <p:nvSpPr>
          <p:cNvPr id="27662" name="WordArt 14" descr="Белый мрамор"/>
          <p:cNvSpPr>
            <a:spLocks noChangeArrowheads="1" noChangeShapeType="1" noTextEdit="1"/>
          </p:cNvSpPr>
          <p:nvPr/>
        </p:nvSpPr>
        <p:spPr bwMode="auto">
          <a:xfrm>
            <a:off x="5435600" y="5445125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ЮЗ</a:t>
            </a:r>
          </a:p>
        </p:txBody>
      </p:sp>
      <p:sp>
        <p:nvSpPr>
          <p:cNvPr id="27663" name="WordArt 15" descr="Белый мрамор"/>
          <p:cNvSpPr>
            <a:spLocks noChangeArrowheads="1" noChangeShapeType="1" noTextEdit="1"/>
          </p:cNvSpPr>
          <p:nvPr/>
        </p:nvSpPr>
        <p:spPr bwMode="auto">
          <a:xfrm>
            <a:off x="8243888" y="5373688"/>
            <a:ext cx="3333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ЮВ</a:t>
            </a:r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6732588" y="34290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>
            <a:off x="6732588" y="270827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>
            <a:off x="6732588" y="19891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>
            <a:off x="6732588" y="37893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8" name="Line 20"/>
          <p:cNvSpPr>
            <a:spLocks noChangeShapeType="1"/>
          </p:cNvSpPr>
          <p:nvPr/>
        </p:nvSpPr>
        <p:spPr bwMode="auto">
          <a:xfrm>
            <a:off x="6732588" y="45815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9" name="Line 21"/>
          <p:cNvSpPr>
            <a:spLocks noChangeShapeType="1"/>
          </p:cNvSpPr>
          <p:nvPr/>
        </p:nvSpPr>
        <p:spPr bwMode="auto">
          <a:xfrm>
            <a:off x="6732588" y="48688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70" name="Line 22"/>
          <p:cNvSpPr>
            <a:spLocks noChangeShapeType="1"/>
          </p:cNvSpPr>
          <p:nvPr/>
        </p:nvSpPr>
        <p:spPr bwMode="auto">
          <a:xfrm>
            <a:off x="6732588" y="30686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71" name="Line 23"/>
          <p:cNvSpPr>
            <a:spLocks noChangeShapeType="1"/>
          </p:cNvSpPr>
          <p:nvPr/>
        </p:nvSpPr>
        <p:spPr bwMode="auto">
          <a:xfrm>
            <a:off x="6732588" y="23495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72" name="Line 24"/>
          <p:cNvSpPr>
            <a:spLocks noChangeShapeType="1"/>
          </p:cNvSpPr>
          <p:nvPr/>
        </p:nvSpPr>
        <p:spPr bwMode="auto">
          <a:xfrm>
            <a:off x="6732588" y="162877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73" name="Line 25"/>
          <p:cNvSpPr>
            <a:spLocks noChangeShapeType="1"/>
          </p:cNvSpPr>
          <p:nvPr/>
        </p:nvSpPr>
        <p:spPr bwMode="auto">
          <a:xfrm>
            <a:off x="6732588" y="52292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74" name="Line 26"/>
          <p:cNvSpPr>
            <a:spLocks noChangeShapeType="1"/>
          </p:cNvSpPr>
          <p:nvPr/>
        </p:nvSpPr>
        <p:spPr bwMode="auto">
          <a:xfrm>
            <a:off x="6732588" y="558958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75" name="Line 27"/>
          <p:cNvSpPr>
            <a:spLocks noChangeShapeType="1"/>
          </p:cNvSpPr>
          <p:nvPr/>
        </p:nvSpPr>
        <p:spPr bwMode="auto">
          <a:xfrm>
            <a:off x="6732588" y="58769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76" name="Line 28"/>
          <p:cNvSpPr>
            <a:spLocks noChangeShapeType="1"/>
          </p:cNvSpPr>
          <p:nvPr/>
        </p:nvSpPr>
        <p:spPr bwMode="auto">
          <a:xfrm>
            <a:off x="7235825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78" name="Line 30"/>
          <p:cNvSpPr>
            <a:spLocks noChangeShapeType="1"/>
          </p:cNvSpPr>
          <p:nvPr/>
        </p:nvSpPr>
        <p:spPr bwMode="auto">
          <a:xfrm>
            <a:off x="7596188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79" name="Line 31"/>
          <p:cNvSpPr>
            <a:spLocks noChangeShapeType="1"/>
          </p:cNvSpPr>
          <p:nvPr/>
        </p:nvSpPr>
        <p:spPr bwMode="auto">
          <a:xfrm>
            <a:off x="7956550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80" name="Line 32"/>
          <p:cNvSpPr>
            <a:spLocks noChangeShapeType="1"/>
          </p:cNvSpPr>
          <p:nvPr/>
        </p:nvSpPr>
        <p:spPr bwMode="auto">
          <a:xfrm>
            <a:off x="8316913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81" name="Line 33"/>
          <p:cNvSpPr>
            <a:spLocks noChangeShapeType="1"/>
          </p:cNvSpPr>
          <p:nvPr/>
        </p:nvSpPr>
        <p:spPr bwMode="auto">
          <a:xfrm>
            <a:off x="6516688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82" name="Line 34"/>
          <p:cNvSpPr>
            <a:spLocks noChangeShapeType="1"/>
          </p:cNvSpPr>
          <p:nvPr/>
        </p:nvSpPr>
        <p:spPr bwMode="auto">
          <a:xfrm flipH="1">
            <a:off x="7019925" y="42926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83" name="Line 35"/>
          <p:cNvSpPr>
            <a:spLocks noChangeShapeType="1"/>
          </p:cNvSpPr>
          <p:nvPr/>
        </p:nvSpPr>
        <p:spPr bwMode="auto">
          <a:xfrm>
            <a:off x="5508625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84" name="Line 36"/>
          <p:cNvSpPr>
            <a:spLocks noChangeShapeType="1"/>
          </p:cNvSpPr>
          <p:nvPr/>
        </p:nvSpPr>
        <p:spPr bwMode="auto">
          <a:xfrm>
            <a:off x="5795963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85" name="Line 37"/>
          <p:cNvSpPr>
            <a:spLocks noChangeShapeType="1"/>
          </p:cNvSpPr>
          <p:nvPr/>
        </p:nvSpPr>
        <p:spPr bwMode="auto">
          <a:xfrm>
            <a:off x="6156325" y="4005263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86" name="Line 38"/>
          <p:cNvSpPr>
            <a:spLocks noChangeShapeType="1"/>
          </p:cNvSpPr>
          <p:nvPr/>
        </p:nvSpPr>
        <p:spPr bwMode="auto">
          <a:xfrm flipH="1">
            <a:off x="7235825" y="45085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87" name="Line 39"/>
          <p:cNvSpPr>
            <a:spLocks noChangeShapeType="1"/>
          </p:cNvSpPr>
          <p:nvPr/>
        </p:nvSpPr>
        <p:spPr bwMode="auto">
          <a:xfrm flipH="1">
            <a:off x="7451725" y="47244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88" name="Line 40"/>
          <p:cNvSpPr>
            <a:spLocks noChangeShapeType="1"/>
          </p:cNvSpPr>
          <p:nvPr/>
        </p:nvSpPr>
        <p:spPr bwMode="auto">
          <a:xfrm flipH="1">
            <a:off x="7667625" y="49403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89" name="Line 41"/>
          <p:cNvSpPr>
            <a:spLocks noChangeShapeType="1"/>
          </p:cNvSpPr>
          <p:nvPr/>
        </p:nvSpPr>
        <p:spPr bwMode="auto">
          <a:xfrm flipH="1">
            <a:off x="7883525" y="51562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90" name="Line 42"/>
          <p:cNvSpPr>
            <a:spLocks noChangeShapeType="1"/>
          </p:cNvSpPr>
          <p:nvPr/>
        </p:nvSpPr>
        <p:spPr bwMode="auto">
          <a:xfrm flipH="1">
            <a:off x="8099425" y="537210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91" name="Line 43"/>
          <p:cNvSpPr>
            <a:spLocks noChangeShapeType="1"/>
          </p:cNvSpPr>
          <p:nvPr/>
        </p:nvSpPr>
        <p:spPr bwMode="auto">
          <a:xfrm flipH="1">
            <a:off x="6516688" y="3716338"/>
            <a:ext cx="21590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92" name="Line 44"/>
          <p:cNvSpPr>
            <a:spLocks noChangeShapeType="1"/>
          </p:cNvSpPr>
          <p:nvPr/>
        </p:nvSpPr>
        <p:spPr bwMode="auto">
          <a:xfrm flipH="1">
            <a:off x="6300788" y="35734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93" name="Line 45"/>
          <p:cNvSpPr>
            <a:spLocks noChangeShapeType="1"/>
          </p:cNvSpPr>
          <p:nvPr/>
        </p:nvSpPr>
        <p:spPr bwMode="auto">
          <a:xfrm flipH="1">
            <a:off x="6084888" y="33575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94" name="Line 46"/>
          <p:cNvSpPr>
            <a:spLocks noChangeShapeType="1"/>
          </p:cNvSpPr>
          <p:nvPr/>
        </p:nvSpPr>
        <p:spPr bwMode="auto">
          <a:xfrm flipH="1">
            <a:off x="5867400" y="3141663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95" name="Line 47"/>
          <p:cNvSpPr>
            <a:spLocks noChangeShapeType="1"/>
          </p:cNvSpPr>
          <p:nvPr/>
        </p:nvSpPr>
        <p:spPr bwMode="auto">
          <a:xfrm flipH="1">
            <a:off x="5651500" y="2924175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96" name="Line 48"/>
          <p:cNvSpPr>
            <a:spLocks noChangeShapeType="1"/>
          </p:cNvSpPr>
          <p:nvPr/>
        </p:nvSpPr>
        <p:spPr bwMode="auto">
          <a:xfrm flipH="1" flipV="1">
            <a:off x="7019925" y="3716338"/>
            <a:ext cx="21590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97" name="Line 49"/>
          <p:cNvSpPr>
            <a:spLocks noChangeShapeType="1"/>
          </p:cNvSpPr>
          <p:nvPr/>
        </p:nvSpPr>
        <p:spPr bwMode="auto">
          <a:xfrm flipH="1" flipV="1">
            <a:off x="7164388" y="3429000"/>
            <a:ext cx="21590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98" name="Line 50"/>
          <p:cNvSpPr>
            <a:spLocks noChangeShapeType="1"/>
          </p:cNvSpPr>
          <p:nvPr/>
        </p:nvSpPr>
        <p:spPr bwMode="auto">
          <a:xfrm flipH="1" flipV="1">
            <a:off x="7380288" y="3141663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99" name="Line 51"/>
          <p:cNvSpPr>
            <a:spLocks noChangeShapeType="1"/>
          </p:cNvSpPr>
          <p:nvPr/>
        </p:nvSpPr>
        <p:spPr bwMode="auto">
          <a:xfrm flipH="1" flipV="1">
            <a:off x="7524750" y="2924175"/>
            <a:ext cx="2873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700" name="Line 52"/>
          <p:cNvSpPr>
            <a:spLocks noChangeShapeType="1"/>
          </p:cNvSpPr>
          <p:nvPr/>
        </p:nvSpPr>
        <p:spPr bwMode="auto">
          <a:xfrm flipH="1" flipV="1">
            <a:off x="6443663" y="4365625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701" name="Line 53"/>
          <p:cNvSpPr>
            <a:spLocks noChangeShapeType="1"/>
          </p:cNvSpPr>
          <p:nvPr/>
        </p:nvSpPr>
        <p:spPr bwMode="auto">
          <a:xfrm flipH="1" flipV="1">
            <a:off x="6227763" y="4652963"/>
            <a:ext cx="360362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702" name="Line 54"/>
          <p:cNvSpPr>
            <a:spLocks noChangeShapeType="1"/>
          </p:cNvSpPr>
          <p:nvPr/>
        </p:nvSpPr>
        <p:spPr bwMode="auto">
          <a:xfrm flipH="1" flipV="1">
            <a:off x="6084888" y="4941888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703" name="Line 55"/>
          <p:cNvSpPr>
            <a:spLocks noChangeShapeType="1"/>
          </p:cNvSpPr>
          <p:nvPr/>
        </p:nvSpPr>
        <p:spPr bwMode="auto">
          <a:xfrm flipH="1" flipV="1">
            <a:off x="5940425" y="5157788"/>
            <a:ext cx="28733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704" name="Line 56"/>
          <p:cNvSpPr>
            <a:spLocks noChangeShapeType="1"/>
          </p:cNvSpPr>
          <p:nvPr/>
        </p:nvSpPr>
        <p:spPr bwMode="auto">
          <a:xfrm flipH="1" flipV="1">
            <a:off x="5795963" y="5373688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705" name="Text Box 57"/>
          <p:cNvSpPr txBox="1">
            <a:spLocks noChangeArrowheads="1"/>
          </p:cNvSpPr>
          <p:nvPr/>
        </p:nvSpPr>
        <p:spPr bwMode="auto">
          <a:xfrm>
            <a:off x="7164388" y="981075"/>
            <a:ext cx="1979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/>
              <a:t>1 отрезок -  2 дня</a:t>
            </a:r>
          </a:p>
        </p:txBody>
      </p:sp>
      <p:graphicFrame>
        <p:nvGraphicFramePr>
          <p:cNvPr id="27792" name="Group 144"/>
          <p:cNvGraphicFramePr>
            <a:graphicFrameLocks noGrp="1"/>
          </p:cNvGraphicFramePr>
          <p:nvPr/>
        </p:nvGraphicFramePr>
        <p:xfrm>
          <a:off x="214282" y="1643050"/>
          <a:ext cx="4643470" cy="923925"/>
        </p:xfrm>
        <a:graphic>
          <a:graphicData uri="http://schemas.openxmlformats.org/drawingml/2006/table">
            <a:tbl>
              <a:tblPr/>
              <a:tblGrid>
                <a:gridCol w="473930"/>
                <a:gridCol w="510521"/>
                <a:gridCol w="491354"/>
                <a:gridCol w="595897"/>
                <a:gridCol w="571504"/>
                <a:gridCol w="578474"/>
                <a:gridCol w="745743"/>
                <a:gridCol w="676047"/>
              </a:tblGrid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ЮЗ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ЮВ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93" name="Oval 145"/>
          <p:cNvSpPr>
            <a:spLocks noChangeArrowheads="1"/>
          </p:cNvSpPr>
          <p:nvPr/>
        </p:nvSpPr>
        <p:spPr bwMode="auto">
          <a:xfrm>
            <a:off x="6804025" y="1916113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795" name="Oval 147"/>
          <p:cNvSpPr>
            <a:spLocks noChangeArrowheads="1"/>
          </p:cNvSpPr>
          <p:nvPr/>
        </p:nvSpPr>
        <p:spPr bwMode="auto">
          <a:xfrm>
            <a:off x="6804025" y="4797425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796" name="Oval 148"/>
          <p:cNvSpPr>
            <a:spLocks noChangeArrowheads="1"/>
          </p:cNvSpPr>
          <p:nvPr/>
        </p:nvSpPr>
        <p:spPr bwMode="auto">
          <a:xfrm>
            <a:off x="5724525" y="40767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797" name="Oval 149"/>
          <p:cNvSpPr>
            <a:spLocks noChangeArrowheads="1"/>
          </p:cNvSpPr>
          <p:nvPr/>
        </p:nvSpPr>
        <p:spPr bwMode="auto">
          <a:xfrm>
            <a:off x="7164388" y="4076700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798" name="Oval 150"/>
          <p:cNvSpPr>
            <a:spLocks noChangeArrowheads="1"/>
          </p:cNvSpPr>
          <p:nvPr/>
        </p:nvSpPr>
        <p:spPr bwMode="auto">
          <a:xfrm>
            <a:off x="6659563" y="3933825"/>
            <a:ext cx="1444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799" name="Oval 151"/>
          <p:cNvSpPr>
            <a:spLocks noChangeArrowheads="1"/>
          </p:cNvSpPr>
          <p:nvPr/>
        </p:nvSpPr>
        <p:spPr bwMode="auto">
          <a:xfrm>
            <a:off x="6804025" y="40767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800" name="Oval 152"/>
          <p:cNvSpPr>
            <a:spLocks noChangeArrowheads="1"/>
          </p:cNvSpPr>
          <p:nvPr/>
        </p:nvSpPr>
        <p:spPr bwMode="auto">
          <a:xfrm>
            <a:off x="6156325" y="4941888"/>
            <a:ext cx="144463" cy="1444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801" name="Oval 153"/>
          <p:cNvSpPr>
            <a:spLocks noChangeArrowheads="1"/>
          </p:cNvSpPr>
          <p:nvPr/>
        </p:nvSpPr>
        <p:spPr bwMode="auto">
          <a:xfrm>
            <a:off x="7235825" y="4508500"/>
            <a:ext cx="144463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803" name="Line 155"/>
          <p:cNvSpPr>
            <a:spLocks noChangeShapeType="1"/>
          </p:cNvSpPr>
          <p:nvPr/>
        </p:nvSpPr>
        <p:spPr bwMode="auto">
          <a:xfrm flipH="1">
            <a:off x="6732588" y="1989138"/>
            <a:ext cx="144462" cy="20161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804" name="Line 156"/>
          <p:cNvSpPr>
            <a:spLocks noChangeShapeType="1"/>
          </p:cNvSpPr>
          <p:nvPr/>
        </p:nvSpPr>
        <p:spPr bwMode="auto">
          <a:xfrm>
            <a:off x="5795963" y="4149725"/>
            <a:ext cx="431800" cy="863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805" name="Line 157"/>
          <p:cNvSpPr>
            <a:spLocks noChangeShapeType="1"/>
          </p:cNvSpPr>
          <p:nvPr/>
        </p:nvSpPr>
        <p:spPr bwMode="auto">
          <a:xfrm flipV="1">
            <a:off x="6227763" y="4868863"/>
            <a:ext cx="649287" cy="144462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806" name="Line 158"/>
          <p:cNvSpPr>
            <a:spLocks noChangeShapeType="1"/>
          </p:cNvSpPr>
          <p:nvPr/>
        </p:nvSpPr>
        <p:spPr bwMode="auto">
          <a:xfrm flipV="1">
            <a:off x="6877050" y="4581525"/>
            <a:ext cx="431800" cy="287338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807" name="Line 159"/>
          <p:cNvSpPr>
            <a:spLocks noChangeShapeType="1"/>
          </p:cNvSpPr>
          <p:nvPr/>
        </p:nvSpPr>
        <p:spPr bwMode="auto">
          <a:xfrm flipH="1" flipV="1">
            <a:off x="7235825" y="4149725"/>
            <a:ext cx="73025" cy="431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808" name="Line 160"/>
          <p:cNvSpPr>
            <a:spLocks noChangeShapeType="1"/>
          </p:cNvSpPr>
          <p:nvPr/>
        </p:nvSpPr>
        <p:spPr bwMode="auto">
          <a:xfrm flipH="1">
            <a:off x="5795963" y="4005263"/>
            <a:ext cx="936625" cy="144462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809" name="Line 161"/>
          <p:cNvSpPr>
            <a:spLocks noChangeShapeType="1"/>
          </p:cNvSpPr>
          <p:nvPr/>
        </p:nvSpPr>
        <p:spPr bwMode="auto">
          <a:xfrm flipH="1">
            <a:off x="6877050" y="4149725"/>
            <a:ext cx="35877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810" name="Line 162"/>
          <p:cNvSpPr>
            <a:spLocks noChangeShapeType="1"/>
          </p:cNvSpPr>
          <p:nvPr/>
        </p:nvSpPr>
        <p:spPr bwMode="auto">
          <a:xfrm flipV="1">
            <a:off x="6877050" y="1989138"/>
            <a:ext cx="0" cy="216058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7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7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2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7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27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27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27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27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27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27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27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27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27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27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2000"/>
                                        <p:tgtEl>
                                          <p:spTgt spid="27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27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27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27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2000"/>
                                        <p:tgtEl>
                                          <p:spTgt spid="27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000"/>
                            </p:stCondLst>
                            <p:childTnLst>
                              <p:par>
                                <p:cTn id="1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27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2000"/>
                                        <p:tgtEl>
                                          <p:spTgt spid="27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2000"/>
                                        <p:tgtEl>
                                          <p:spTgt spid="27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2000"/>
                                        <p:tgtEl>
                                          <p:spTgt spid="27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2000"/>
                                        <p:tgtEl>
                                          <p:spTgt spid="27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2000"/>
                                        <p:tgtEl>
                                          <p:spTgt spid="27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2000"/>
                                        <p:tgtEl>
                                          <p:spTgt spid="27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000"/>
                                        <p:tgtEl>
                                          <p:spTgt spid="27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2000"/>
                                        <p:tgtEl>
                                          <p:spTgt spid="27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2000"/>
                                        <p:tgtEl>
                                          <p:spTgt spid="27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2000"/>
                                        <p:tgtEl>
                                          <p:spTgt spid="27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2000"/>
                                        <p:tgtEl>
                                          <p:spTgt spid="27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2000"/>
                                        <p:tgtEl>
                                          <p:spTgt spid="27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2000"/>
                                        <p:tgtEl>
                                          <p:spTgt spid="27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2000"/>
                                        <p:tgtEl>
                                          <p:spTgt spid="27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2000"/>
                                        <p:tgtEl>
                                          <p:spTgt spid="27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2000"/>
                            </p:stCondLst>
                            <p:childTnLst>
                              <p:par>
                                <p:cTn id="2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2000"/>
                                        <p:tgtEl>
                                          <p:spTgt spid="27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4000"/>
                            </p:stCondLst>
                            <p:childTnLst>
                              <p:par>
                                <p:cTn id="2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2000"/>
                                        <p:tgtEl>
                                          <p:spTgt spid="27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2000"/>
                                        <p:tgtEl>
                                          <p:spTgt spid="27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8000"/>
                            </p:stCondLst>
                            <p:childTnLst>
                              <p:par>
                                <p:cTn id="2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2000"/>
                                        <p:tgtEl>
                                          <p:spTgt spid="27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2000"/>
                                        <p:tgtEl>
                                          <p:spTgt spid="27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2000"/>
                                        <p:tgtEl>
                                          <p:spTgt spid="27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14000"/>
                            </p:stCondLst>
                            <p:childTnLst>
                              <p:par>
                                <p:cTn id="2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2000"/>
                                        <p:tgtEl>
                                          <p:spTgt spid="27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>
                            <p:stCondLst>
                              <p:cond delay="16000"/>
                            </p:stCondLst>
                            <p:childTnLst>
                              <p:par>
                                <p:cTn id="2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2000"/>
                                        <p:tgtEl>
                                          <p:spTgt spid="27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2" grpId="0" animBg="1"/>
      <p:bldP spid="27653" grpId="0" animBg="1"/>
      <p:bldP spid="27654" grpId="0" animBg="1"/>
      <p:bldP spid="27655" grpId="0" animBg="1"/>
      <p:bldP spid="27656" grpId="0" animBg="1"/>
      <p:bldP spid="27657" grpId="0" animBg="1"/>
      <p:bldP spid="27658" grpId="0" animBg="1"/>
      <p:bldP spid="27659" grpId="0" animBg="1"/>
      <p:bldP spid="27660" grpId="0" animBg="1"/>
      <p:bldP spid="27661" grpId="0" animBg="1"/>
      <p:bldP spid="27662" grpId="0" animBg="1"/>
      <p:bldP spid="27663" grpId="0" animBg="1"/>
      <p:bldP spid="27664" grpId="0" animBg="1"/>
      <p:bldP spid="27665" grpId="0" animBg="1"/>
      <p:bldP spid="27666" grpId="0" animBg="1"/>
      <p:bldP spid="27667" grpId="0" animBg="1"/>
      <p:bldP spid="27668" grpId="0" animBg="1"/>
      <p:bldP spid="27669" grpId="0" animBg="1"/>
      <p:bldP spid="27670" grpId="0" animBg="1"/>
      <p:bldP spid="27671" grpId="0" animBg="1"/>
      <p:bldP spid="27672" grpId="0" animBg="1"/>
      <p:bldP spid="27673" grpId="0" animBg="1"/>
      <p:bldP spid="27674" grpId="0" animBg="1"/>
      <p:bldP spid="27675" grpId="0" animBg="1"/>
      <p:bldP spid="27676" grpId="0" animBg="1"/>
      <p:bldP spid="27678" grpId="0" animBg="1"/>
      <p:bldP spid="27679" grpId="0" animBg="1"/>
      <p:bldP spid="27680" grpId="0" animBg="1"/>
      <p:bldP spid="27681" grpId="0" animBg="1"/>
      <p:bldP spid="27682" grpId="0" animBg="1"/>
      <p:bldP spid="27683" grpId="0" animBg="1"/>
      <p:bldP spid="27684" grpId="0" animBg="1"/>
      <p:bldP spid="27685" grpId="0" animBg="1"/>
      <p:bldP spid="27686" grpId="0" animBg="1"/>
      <p:bldP spid="27687" grpId="0" animBg="1"/>
      <p:bldP spid="27688" grpId="0" animBg="1"/>
      <p:bldP spid="27689" grpId="0" animBg="1"/>
      <p:bldP spid="27690" grpId="0" animBg="1"/>
      <p:bldP spid="27691" grpId="0" animBg="1"/>
      <p:bldP spid="27692" grpId="0" animBg="1"/>
      <p:bldP spid="27693" grpId="0" animBg="1"/>
      <p:bldP spid="27694" grpId="0" animBg="1"/>
      <p:bldP spid="27695" grpId="0" animBg="1"/>
      <p:bldP spid="27696" grpId="0" animBg="1"/>
      <p:bldP spid="27697" grpId="0" animBg="1"/>
      <p:bldP spid="27698" grpId="0" animBg="1"/>
      <p:bldP spid="27699" grpId="0" animBg="1"/>
      <p:bldP spid="27700" grpId="0" animBg="1"/>
      <p:bldP spid="27701" grpId="0" animBg="1"/>
      <p:bldP spid="27702" grpId="0" animBg="1"/>
      <p:bldP spid="27703" grpId="0" animBg="1"/>
      <p:bldP spid="27704" grpId="0" animBg="1"/>
      <p:bldP spid="27793" grpId="0" animBg="1"/>
      <p:bldP spid="27795" grpId="0" animBg="1"/>
      <p:bldP spid="27795" grpId="1" animBg="1"/>
      <p:bldP spid="27796" grpId="0" animBg="1"/>
      <p:bldP spid="27796" grpId="1" animBg="1"/>
      <p:bldP spid="27797" grpId="0" animBg="1"/>
      <p:bldP spid="27797" grpId="1" animBg="1"/>
      <p:bldP spid="27798" grpId="0" animBg="1"/>
      <p:bldP spid="27798" grpId="1" animBg="1"/>
      <p:bldP spid="27799" grpId="0" animBg="1"/>
      <p:bldP spid="27799" grpId="1" animBg="1"/>
      <p:bldP spid="27800" grpId="0" animBg="1"/>
      <p:bldP spid="27800" grpId="1" animBg="1"/>
      <p:bldP spid="27801" grpId="0" animBg="1"/>
      <p:bldP spid="27801" grpId="1" animBg="1"/>
      <p:bldP spid="27803" grpId="0" animBg="1"/>
      <p:bldP spid="27804" grpId="0" animBg="1"/>
      <p:bldP spid="27805" grpId="0" animBg="1"/>
      <p:bldP spid="27806" grpId="0" animBg="1"/>
      <p:bldP spid="27807" grpId="0" animBg="1"/>
      <p:bldP spid="27808" grpId="0" animBg="1"/>
      <p:bldP spid="27809" grpId="0" animBg="1"/>
      <p:bldP spid="278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 bwMode="auto">
          <a:xfrm>
            <a:off x="7740650" y="274638"/>
            <a:ext cx="94615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</a:rPr>
              <a:t> 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>
          <a:xfrm>
            <a:off x="395288" y="260350"/>
            <a:ext cx="8229600" cy="2305050"/>
          </a:xfrm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solidFill>
                  <a:schemeClr val="hlink"/>
                </a:solidFill>
                <a:latin typeface="Georgia" pitchFamily="18" charset="0"/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Определить  в каком направлении будет дуть ветер.</a:t>
            </a:r>
          </a:p>
          <a:p>
            <a:pPr>
              <a:buFont typeface="Arial" charset="0"/>
              <a:buNone/>
            </a:pPr>
            <a:r>
              <a:rPr lang="ru-RU" sz="2800" b="1" i="1" dirty="0" smtClean="0">
                <a:solidFill>
                  <a:schemeClr val="hlink"/>
                </a:solidFill>
                <a:latin typeface="Georgia" pitchFamily="18" charset="0"/>
              </a:rPr>
              <a:t>   </a:t>
            </a:r>
          </a:p>
          <a:p>
            <a:pPr>
              <a:buFont typeface="Arial" charset="0"/>
              <a:buNone/>
            </a:pPr>
            <a:r>
              <a:rPr lang="ru-RU" sz="2800" b="1" i="1" dirty="0" smtClean="0">
                <a:solidFill>
                  <a:schemeClr val="hlink"/>
                </a:solidFill>
                <a:latin typeface="Georgia" pitchFamily="18" charset="0"/>
              </a:rPr>
              <a:t>                                      </a:t>
            </a:r>
          </a:p>
        </p:txBody>
      </p:sp>
      <p:sp>
        <p:nvSpPr>
          <p:cNvPr id="24579" name="Text Box 9"/>
          <p:cNvSpPr txBox="1">
            <a:spLocks noChangeArrowheads="1"/>
          </p:cNvSpPr>
          <p:nvPr/>
        </p:nvSpPr>
        <p:spPr bwMode="auto">
          <a:xfrm>
            <a:off x="1239838" y="3808413"/>
            <a:ext cx="6211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1403350" y="1989138"/>
            <a:ext cx="6840538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953735"/>
                </a:solidFill>
              </a:rPr>
              <a:t>769 мм рт/ст              758 мм рт/ст </a:t>
            </a:r>
          </a:p>
          <a:p>
            <a:endParaRPr lang="ru-RU" sz="2400" b="1">
              <a:solidFill>
                <a:srgbClr val="953735"/>
              </a:solidFill>
            </a:endParaRPr>
          </a:p>
          <a:p>
            <a:r>
              <a:rPr lang="ru-RU" sz="2400" b="1">
                <a:solidFill>
                  <a:srgbClr val="953735"/>
                </a:solidFill>
              </a:rPr>
              <a:t>762 мм рт/ст              762 мм рт/ст</a:t>
            </a:r>
          </a:p>
          <a:p>
            <a:r>
              <a:rPr lang="ru-RU" sz="2400" b="1">
                <a:solidFill>
                  <a:srgbClr val="953735"/>
                </a:solidFill>
              </a:rPr>
              <a:t> </a:t>
            </a:r>
          </a:p>
          <a:p>
            <a:r>
              <a:rPr lang="ru-RU" sz="2400" b="1">
                <a:solidFill>
                  <a:srgbClr val="953735"/>
                </a:solidFill>
              </a:rPr>
              <a:t>758 мм рт/ст              761 мм рт/ст </a:t>
            </a:r>
          </a:p>
          <a:p>
            <a:pPr eaLnBrk="0" hangingPunct="0">
              <a:spcBef>
                <a:spcPct val="50000"/>
              </a:spcBef>
              <a:buFont typeface="Arial" charset="0"/>
              <a:buChar char="•"/>
            </a:pPr>
            <a:endParaRPr lang="ru-RU" sz="2400" b="1">
              <a:solidFill>
                <a:srgbClr val="953735"/>
              </a:solidFill>
            </a:endParaRPr>
          </a:p>
        </p:txBody>
      </p:sp>
      <p:sp>
        <p:nvSpPr>
          <p:cNvPr id="24584" name="WordArt 8"/>
          <p:cNvSpPr>
            <a:spLocks noChangeArrowheads="1" noChangeShapeType="1" noTextEdit="1"/>
          </p:cNvSpPr>
          <p:nvPr/>
        </p:nvSpPr>
        <p:spPr bwMode="auto">
          <a:xfrm>
            <a:off x="3492500" y="2852738"/>
            <a:ext cx="9906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нет</a:t>
            </a: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 rot="10800000">
            <a:off x="3708400" y="3573463"/>
            <a:ext cx="544513" cy="288925"/>
          </a:xfrm>
          <a:prstGeom prst="rightArrow">
            <a:avLst>
              <a:gd name="adj1" fmla="val 50000"/>
              <a:gd name="adj2" fmla="val 471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3708400" y="2133600"/>
            <a:ext cx="544513" cy="288925"/>
          </a:xfrm>
          <a:prstGeom prst="rightArrow">
            <a:avLst>
              <a:gd name="adj1" fmla="val 50000"/>
              <a:gd name="adj2" fmla="val 471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4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4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45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animBg="1"/>
      <p:bldP spid="24583" grpId="0" animBg="1"/>
      <p:bldP spid="2458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 descr="Файл:Anemomet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375" y="1700213"/>
            <a:ext cx="4968875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611188" y="404813"/>
            <a:ext cx="69326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Анемо́метр</a:t>
            </a: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(от греческого 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анемос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ветер, и 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метрео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измерение) — метеорологический прибор  для измерения скорости ветра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4"/>
          <p:cNvSpPr txBox="1">
            <a:spLocks noChangeArrowheads="1"/>
          </p:cNvSpPr>
          <p:nvPr/>
        </p:nvSpPr>
        <p:spPr bwMode="auto">
          <a:xfrm>
            <a:off x="827088" y="1196975"/>
            <a:ext cx="756126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Сила ветра  определяется и по шкале баллов, которую предложил британский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адмирал Френсис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Бофорт в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1806 г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</a:rPr>
              <a:t>. Лишь в 1874г она была принята Международным метеорологическим комитетом для всеобщего применения на телеграфе. Шкала 12-балльная, а в Америке – 17-балльная.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285728"/>
            <a:ext cx="57080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Ш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кала Бофорта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7650" name="Picture 3" descr="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476250"/>
            <a:ext cx="4176713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9338" y="476250"/>
            <a:ext cx="403225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 descr="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850" y="3357563"/>
            <a:ext cx="4176713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 descr="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9338" y="3284538"/>
            <a:ext cx="4046537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 Box 7"/>
          <p:cNvSpPr txBox="1">
            <a:spLocks noChangeArrowheads="1"/>
          </p:cNvSpPr>
          <p:nvPr/>
        </p:nvSpPr>
        <p:spPr bwMode="auto">
          <a:xfrm>
            <a:off x="2535238" y="639763"/>
            <a:ext cx="1277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latin typeface="Georgia" pitchFamily="18" charset="0"/>
              </a:rPr>
              <a:t>Штиль</a:t>
            </a:r>
          </a:p>
        </p:txBody>
      </p:sp>
      <p:sp>
        <p:nvSpPr>
          <p:cNvPr id="27655" name="Text Box 8"/>
          <p:cNvSpPr txBox="1">
            <a:spLocks noChangeArrowheads="1"/>
          </p:cNvSpPr>
          <p:nvPr/>
        </p:nvSpPr>
        <p:spPr bwMode="auto">
          <a:xfrm>
            <a:off x="6927850" y="833438"/>
            <a:ext cx="1822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>
                <a:solidFill>
                  <a:schemeClr val="bg1"/>
                </a:solidFill>
                <a:latin typeface="Georgia" pitchFamily="18" charset="0"/>
              </a:rPr>
              <a:t>Тихий штиль</a:t>
            </a:r>
          </a:p>
        </p:txBody>
      </p:sp>
      <p:sp>
        <p:nvSpPr>
          <p:cNvPr id="27656" name="Text Box 9"/>
          <p:cNvSpPr txBox="1">
            <a:spLocks noChangeArrowheads="1"/>
          </p:cNvSpPr>
          <p:nvPr/>
        </p:nvSpPr>
        <p:spPr bwMode="auto">
          <a:xfrm>
            <a:off x="5219700" y="3429000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Georgia" pitchFamily="18" charset="0"/>
              </a:rPr>
              <a:t>4</a:t>
            </a:r>
          </a:p>
        </p:txBody>
      </p:sp>
      <p:sp>
        <p:nvSpPr>
          <p:cNvPr id="27657" name="Text Box 10"/>
          <p:cNvSpPr txBox="1">
            <a:spLocks noChangeArrowheads="1"/>
          </p:cNvSpPr>
          <p:nvPr/>
        </p:nvSpPr>
        <p:spPr bwMode="auto">
          <a:xfrm>
            <a:off x="663575" y="3519488"/>
            <a:ext cx="35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Georgia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body"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28674" name="Picture 3" descr="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404813"/>
            <a:ext cx="4032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9338" y="404813"/>
            <a:ext cx="404653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8313" y="3284538"/>
            <a:ext cx="4103687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6" descr="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7900" y="3284538"/>
            <a:ext cx="4191000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 Box 7"/>
          <p:cNvSpPr txBox="1">
            <a:spLocks noChangeArrowheads="1"/>
          </p:cNvSpPr>
          <p:nvPr/>
        </p:nvSpPr>
        <p:spPr bwMode="auto">
          <a:xfrm>
            <a:off x="5343525" y="495300"/>
            <a:ext cx="145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>
                <a:latin typeface="Georgia" pitchFamily="18" charset="0"/>
              </a:rPr>
              <a:t>Сильный</a:t>
            </a:r>
          </a:p>
        </p:txBody>
      </p:sp>
      <p:sp>
        <p:nvSpPr>
          <p:cNvPr id="28679" name="Text Box 8"/>
          <p:cNvSpPr txBox="1">
            <a:spLocks noChangeArrowheads="1"/>
          </p:cNvSpPr>
          <p:nvPr/>
        </p:nvSpPr>
        <p:spPr bwMode="auto">
          <a:xfrm>
            <a:off x="900113" y="3448050"/>
            <a:ext cx="379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Georgia" pitchFamily="18" charset="0"/>
              </a:rPr>
              <a:t>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body"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29698" name="Picture 3" descr="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476250"/>
            <a:ext cx="38893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476250"/>
            <a:ext cx="417195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5056188" y="568325"/>
            <a:ext cx="1460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chemeClr val="bg1"/>
                </a:solidFill>
                <a:latin typeface="Georgia" pitchFamily="18" charset="0"/>
              </a:rPr>
              <a:t>Шторм</a:t>
            </a:r>
          </a:p>
        </p:txBody>
      </p:sp>
      <p:pic>
        <p:nvPicPr>
          <p:cNvPr id="29701" name="Picture 6" descr="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8313" y="3357563"/>
            <a:ext cx="3960812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7" descr="1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3284538"/>
            <a:ext cx="4262437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4984750" y="3736975"/>
            <a:ext cx="595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bg1"/>
                </a:solidFill>
                <a:latin typeface="Georgia" pitchFamily="18" charset="0"/>
              </a:rPr>
              <a:t>11</a:t>
            </a:r>
          </a:p>
        </p:txBody>
      </p:sp>
      <p:sp>
        <p:nvSpPr>
          <p:cNvPr id="29704" name="Text Box 9"/>
          <p:cNvSpPr txBox="1">
            <a:spLocks noChangeArrowheads="1"/>
          </p:cNvSpPr>
          <p:nvPr/>
        </p:nvSpPr>
        <p:spPr bwMode="auto">
          <a:xfrm>
            <a:off x="663575" y="3325813"/>
            <a:ext cx="639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Georgia" pitchFamily="18" charset="0"/>
              </a:rPr>
              <a:t>10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body" idx="1"/>
          </p:nvPr>
        </p:nvSpPr>
        <p:spPr>
          <a:xfrm>
            <a:off x="457200" y="692150"/>
            <a:ext cx="8229600" cy="5434013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30722" name="Picture 3" descr="1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692150"/>
            <a:ext cx="82804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1600200" y="1019175"/>
            <a:ext cx="1924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i="1">
                <a:solidFill>
                  <a:schemeClr val="bg1"/>
                </a:solidFill>
                <a:latin typeface="Georgia" pitchFamily="18" charset="0"/>
              </a:rPr>
              <a:t>Ураган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 descr="0000020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643042" y="785794"/>
            <a:ext cx="563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И.К.Айвазовский «Девятый вал»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642911" y="2714620"/>
            <a:ext cx="8105802" cy="17145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1"/>
                </a:gradFill>
                <a:effectLst>
                  <a:outerShdw dist="125724" dir="18900000" algn="ctr" rotWithShape="0">
                    <a:srgbClr val="000099"/>
                  </a:outerShdw>
                </a:effectLst>
                <a:latin typeface="Times New Roman" pitchFamily="18" charset="0"/>
                <a:cs typeface="Times New Roman" pitchFamily="18" charset="0"/>
              </a:rPr>
              <a:t>Ветер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D:\Антарктида\станци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285728"/>
            <a:ext cx="7403130" cy="63579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28596" y="5786454"/>
            <a:ext cx="764386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Средняя скорость антарктических ветров- 20-25 м/с, но может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достигать и полусотни метров. Снег при таком ветре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может как лезвие «пилить»  канатные тросы.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3" descr="0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WordArt 4"/>
          <p:cNvSpPr>
            <a:spLocks noChangeArrowheads="1" noChangeShapeType="1" noTextEdit="1"/>
          </p:cNvSpPr>
          <p:nvPr/>
        </p:nvSpPr>
        <p:spPr bwMode="auto">
          <a:xfrm>
            <a:off x="395288" y="2205038"/>
            <a:ext cx="7705725" cy="1800225"/>
          </a:xfrm>
          <a:prstGeom prst="rect">
            <a:avLst/>
          </a:prstGeom>
        </p:spPr>
        <p:txBody>
          <a:bodyPr wrap="none" fromWordArt="1">
            <a:prstTxWarp prst="textFadeRight">
              <a:avLst>
                <a:gd name="adj" fmla="val 33333"/>
              </a:avLst>
            </a:prstTxWarp>
            <a:scene3d>
              <a:camera prst="legacyPerspectiveFront">
                <a:rot lat="19799994" lon="19439993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Impact"/>
              </a:rPr>
              <a:t>ТОРНАДО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Картинка 324 из 4889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0" y="0"/>
            <a:ext cx="2987824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2" descr="Картинка 171 из 16884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928670"/>
            <a:ext cx="785812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WordArt 7"/>
          <p:cNvSpPr>
            <a:spLocks noChangeArrowheads="1" noChangeShapeType="1" noTextEdit="1"/>
          </p:cNvSpPr>
          <p:nvPr/>
        </p:nvSpPr>
        <p:spPr bwMode="auto">
          <a:xfrm>
            <a:off x="2857488" y="500042"/>
            <a:ext cx="5929354" cy="20002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66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99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6699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ЗНАЧЕНИЕ ВЕТРА"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/>
          <p:cNvSpPr>
            <a:spLocks noChangeArrowheads="1"/>
          </p:cNvSpPr>
          <p:nvPr/>
        </p:nvSpPr>
        <p:spPr bwMode="auto">
          <a:xfrm>
            <a:off x="1835150" y="333375"/>
            <a:ext cx="502323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3429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Очищает воздух</a:t>
            </a:r>
          </a:p>
          <a:p>
            <a:pPr algn="ctr">
              <a:tabLst>
                <a:tab pos="3429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(загрязненный воздух уносит</a:t>
            </a:r>
          </a:p>
          <a:p>
            <a:pPr algn="ctr">
              <a:tabLst>
                <a:tab pos="3429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населенных пунктов)</a:t>
            </a:r>
          </a:p>
        </p:txBody>
      </p:sp>
      <p:pic>
        <p:nvPicPr>
          <p:cNvPr id="32770" name="Picture 5" descr="img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650" y="1916113"/>
            <a:ext cx="7967663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4"/>
          <p:cNvSpPr>
            <a:spLocks noChangeArrowheads="1"/>
          </p:cNvSpPr>
          <p:nvPr/>
        </p:nvSpPr>
        <p:spPr bwMode="auto">
          <a:xfrm>
            <a:off x="1763713" y="549275"/>
            <a:ext cx="53360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3429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Вырабатывает электроэнергию</a:t>
            </a:r>
          </a:p>
        </p:txBody>
      </p:sp>
      <p:pic>
        <p:nvPicPr>
          <p:cNvPr id="33794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288" y="1412875"/>
            <a:ext cx="849630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5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4"/>
          <p:cNvSpPr>
            <a:spLocks noChangeArrowheads="1"/>
          </p:cNvSpPr>
          <p:nvPr/>
        </p:nvSpPr>
        <p:spPr bwMode="auto">
          <a:xfrm>
            <a:off x="785786" y="214290"/>
            <a:ext cx="73343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3429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Ветер создаёт причудливые формы рельефа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[WallpapersMani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Картинка 5 из 5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4"/>
          <p:cNvSpPr>
            <a:spLocks noChangeArrowheads="1"/>
          </p:cNvSpPr>
          <p:nvPr/>
        </p:nvSpPr>
        <p:spPr bwMode="auto">
          <a:xfrm>
            <a:off x="142844" y="285728"/>
            <a:ext cx="48115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342900" algn="l"/>
              </a:tabLst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Ветер помогает мореплавателям</a:t>
            </a:r>
            <a:r>
              <a:rPr lang="ru-RU" sz="24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4"/>
          <p:cNvSpPr>
            <a:spLocks noChangeArrowheads="1"/>
          </p:cNvSpPr>
          <p:nvPr/>
        </p:nvSpPr>
        <p:spPr bwMode="auto">
          <a:xfrm>
            <a:off x="0" y="260350"/>
            <a:ext cx="82577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3429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Ветер переносит семена растений и споры грибов</a:t>
            </a:r>
          </a:p>
        </p:txBody>
      </p:sp>
      <p:pic>
        <p:nvPicPr>
          <p:cNvPr id="39938" name="Picture 3" descr="[WallpapersMani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857232"/>
            <a:ext cx="4891092" cy="391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39939" name="Picture 4" descr="WallpapersMania_vol45-123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2571744"/>
            <a:ext cx="3824160" cy="2873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201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285728"/>
            <a:ext cx="81752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Установите соответствие: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228789" y="6340437"/>
            <a:ext cx="920654" cy="28461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ответ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7158" y="714356"/>
            <a:ext cx="5158814" cy="48283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Ветер разрушительной силы и  большой продолжительности.….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Ветер, дующий днём  с моря на сушу, а ночью с суши на море.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Движение воздуха в горизонтальном направлении из мест высокого давления к местам низкого давления.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Прибор для определения скорости ветра.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Простейший прибор, определяющий направление ветра.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Сила, с которой воздух давит на поверхность.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Полное безветрие или очень слабый ветер со скоростью не более 0,5 м/сек.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857884" y="714356"/>
            <a:ext cx="2322526" cy="468551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3300"/>
              </a:lnSpc>
            </a:pPr>
            <a:endParaRPr lang="ru-RU" sz="2000" dirty="0" smtClean="0"/>
          </a:p>
          <a:p>
            <a:pPr>
              <a:lnSpc>
                <a:spcPts val="33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А.Ветер</a:t>
            </a:r>
          </a:p>
          <a:p>
            <a:pPr>
              <a:lnSpc>
                <a:spcPts val="33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Б. Бриз</a:t>
            </a:r>
          </a:p>
          <a:p>
            <a:pPr>
              <a:lnSpc>
                <a:spcPts val="33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 Флюгер</a:t>
            </a:r>
          </a:p>
          <a:p>
            <a:pPr>
              <a:lnSpc>
                <a:spcPts val="33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Анемометр</a:t>
            </a:r>
          </a:p>
          <a:p>
            <a:pPr>
              <a:lnSpc>
                <a:spcPts val="33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Д. Атм.  давление</a:t>
            </a:r>
          </a:p>
          <a:p>
            <a:pPr>
              <a:lnSpc>
                <a:spcPts val="33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Е. Штиль</a:t>
            </a:r>
          </a:p>
          <a:p>
            <a:pPr>
              <a:lnSpc>
                <a:spcPts val="33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Ж. Ураган</a:t>
            </a:r>
          </a:p>
          <a:p>
            <a:pPr>
              <a:lnSpc>
                <a:spcPts val="3300"/>
              </a:lnSpc>
            </a:pPr>
            <a:endParaRPr lang="ru-RU" sz="2000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43607" y="6095310"/>
            <a:ext cx="7022777" cy="5297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– Ж,  2 – Б, 3 – А, 4 – Г, 5 – В, 6 – Д, 7 – Е.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1392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7772400" cy="8382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урока</a:t>
            </a:r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501650" y="1571612"/>
            <a:ext cx="8642350" cy="5688013"/>
          </a:xfrm>
        </p:spPr>
        <p:txBody>
          <a:bodyPr/>
          <a:lstStyle/>
          <a:p>
            <a:pPr marL="742950" indent="-742950">
              <a:lnSpc>
                <a:spcPct val="80000"/>
              </a:lnSpc>
              <a:buFont typeface="+mj-lt"/>
              <a:buAutoNum type="arabicPeriod"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Узнать что такое ветер.</a:t>
            </a:r>
          </a:p>
          <a:p>
            <a:pPr marL="742950" indent="-742950">
              <a:lnSpc>
                <a:spcPct val="80000"/>
              </a:lnSpc>
              <a:buFont typeface="+mj-lt"/>
              <a:buAutoNum type="arabicPeriod"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Выяснить причины   возникновения ветра.</a:t>
            </a:r>
          </a:p>
          <a:p>
            <a:pPr marL="742950" indent="-742950">
              <a:lnSpc>
                <a:spcPct val="80000"/>
              </a:lnSpc>
              <a:buFont typeface="+mj-lt"/>
              <a:buAutoNum type="arabicPeriod"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Узнать о направлении, силе,  скорости ветра и его измерении.</a:t>
            </a:r>
            <a:endParaRPr lang="en-US" sz="4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lnSpc>
                <a:spcPct val="80000"/>
              </a:lnSpc>
              <a:buFont typeface="+mj-lt"/>
              <a:buAutoNum type="arabicPeriod"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Научиться строить розу ветров.</a:t>
            </a:r>
          </a:p>
          <a:p>
            <a:pPr marL="742950" indent="-742950">
              <a:lnSpc>
                <a:spcPct val="80000"/>
              </a:lnSpc>
              <a:buFont typeface="+mj-lt"/>
              <a:buAutoNum type="arabicPeriod"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значение ветра в природе и в жизни человека.</a:t>
            </a:r>
          </a:p>
          <a:p>
            <a:pPr>
              <a:lnSpc>
                <a:spcPct val="80000"/>
              </a:lnSpc>
            </a:pPr>
            <a:endParaRPr lang="ru-RU" sz="4400" b="1" i="1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2888"/>
            <a:ext cx="9144000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611188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</a:rPr>
              <a:t>Оцени свою работу на уроке:</a:t>
            </a:r>
          </a:p>
        </p:txBody>
      </p:sp>
      <p:sp>
        <p:nvSpPr>
          <p:cNvPr id="35844" name="Text Box 11"/>
          <p:cNvSpPr txBox="1">
            <a:spLocks noChangeArrowheads="1"/>
          </p:cNvSpPr>
          <p:nvPr/>
        </p:nvSpPr>
        <p:spPr bwMode="auto">
          <a:xfrm>
            <a:off x="1547813" y="1989138"/>
            <a:ext cx="7096125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Ребята! Какие цели были поставлены:</a:t>
            </a:r>
          </a:p>
          <a:p>
            <a:pPr>
              <a:buFontTx/>
              <a:buChar char="•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если вы достигли цели- ставим «+»</a:t>
            </a:r>
          </a:p>
          <a:p>
            <a:pPr>
              <a:buFontTx/>
              <a:buChar char="•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если затрудняетесь – ставим «?» надо внимательно поработать дома  </a:t>
            </a:r>
          </a:p>
          <a:p>
            <a:pPr>
              <a:buFontTx/>
              <a:buChar char="•"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Что нового вы сегодня узнали?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7" name="Freeform 247"/>
          <p:cNvSpPr>
            <a:spLocks/>
          </p:cNvSpPr>
          <p:nvPr/>
        </p:nvSpPr>
        <p:spPr bwMode="auto">
          <a:xfrm>
            <a:off x="-609600" y="6172200"/>
            <a:ext cx="10134600" cy="838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68" name="Freeform 248"/>
          <p:cNvSpPr>
            <a:spLocks/>
          </p:cNvSpPr>
          <p:nvPr/>
        </p:nvSpPr>
        <p:spPr bwMode="auto">
          <a:xfrm flipV="1">
            <a:off x="152400" y="5791200"/>
            <a:ext cx="8839200" cy="5334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69" name="Freeform 249"/>
          <p:cNvSpPr>
            <a:spLocks/>
          </p:cNvSpPr>
          <p:nvPr/>
        </p:nvSpPr>
        <p:spPr bwMode="auto">
          <a:xfrm>
            <a:off x="914400" y="5410200"/>
            <a:ext cx="7772400" cy="457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70" name="Freeform 250"/>
          <p:cNvSpPr>
            <a:spLocks/>
          </p:cNvSpPr>
          <p:nvPr/>
        </p:nvSpPr>
        <p:spPr bwMode="auto">
          <a:xfrm flipV="1">
            <a:off x="2209800" y="4876800"/>
            <a:ext cx="5257800" cy="3048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71" name="Freeform 251"/>
          <p:cNvSpPr>
            <a:spLocks/>
          </p:cNvSpPr>
          <p:nvPr/>
        </p:nvSpPr>
        <p:spPr bwMode="auto">
          <a:xfrm flipV="1">
            <a:off x="1143000" y="5105400"/>
            <a:ext cx="6400800" cy="3048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8439" name="Rectangle 231" descr="Голубая тисненая бумага"/>
          <p:cNvSpPr>
            <a:spLocks noChangeArrowheads="1"/>
          </p:cNvSpPr>
          <p:nvPr/>
        </p:nvSpPr>
        <p:spPr bwMode="auto">
          <a:xfrm>
            <a:off x="0" y="5143500"/>
            <a:ext cx="9372600" cy="1714500"/>
          </a:xfrm>
          <a:prstGeom prst="rect">
            <a:avLst/>
          </a:prstGeom>
          <a:blipFill dpi="0" rotWithShape="1">
            <a:blip r:embed="rId2" cstate="screen">
              <a:alphaModFix amt="53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5372" name="Rectangle 252"/>
          <p:cNvSpPr>
            <a:spLocks noChangeArrowheads="1"/>
          </p:cNvSpPr>
          <p:nvPr/>
        </p:nvSpPr>
        <p:spPr bwMode="auto">
          <a:xfrm>
            <a:off x="0" y="5067312"/>
            <a:ext cx="9301162" cy="1790688"/>
          </a:xfrm>
          <a:prstGeom prst="rect">
            <a:avLst/>
          </a:prstGeom>
          <a:gradFill rotWithShape="1">
            <a:gsLst>
              <a:gs pos="0">
                <a:srgbClr val="00FFFF"/>
              </a:gs>
              <a:gs pos="50000">
                <a:srgbClr val="0066FF">
                  <a:alpha val="36000"/>
                </a:srgbClr>
              </a:gs>
              <a:gs pos="100000">
                <a:srgbClr val="00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8443" name="Freeform 232" descr="5%"/>
          <p:cNvSpPr>
            <a:spLocks/>
          </p:cNvSpPr>
          <p:nvPr/>
        </p:nvSpPr>
        <p:spPr bwMode="auto">
          <a:xfrm>
            <a:off x="0" y="4643438"/>
            <a:ext cx="3857625" cy="1928812"/>
          </a:xfrm>
          <a:custGeom>
            <a:avLst/>
            <a:gdLst>
              <a:gd name="T0" fmla="*/ 0 w 2418"/>
              <a:gd name="T1" fmla="*/ 2147483647 h 636"/>
              <a:gd name="T2" fmla="*/ 2147483647 w 2418"/>
              <a:gd name="T3" fmla="*/ 0 h 636"/>
              <a:gd name="T4" fmla="*/ 2147483647 w 2418"/>
              <a:gd name="T5" fmla="*/ 2147483647 h 636"/>
              <a:gd name="T6" fmla="*/ 2147483647 w 2418"/>
              <a:gd name="T7" fmla="*/ 2147483647 h 636"/>
              <a:gd name="T8" fmla="*/ 0 w 2418"/>
              <a:gd name="T9" fmla="*/ 2147483647 h 636"/>
              <a:gd name="T10" fmla="*/ 0 w 2418"/>
              <a:gd name="T11" fmla="*/ 2147483647 h 6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18"/>
              <a:gd name="T19" fmla="*/ 0 h 636"/>
              <a:gd name="T20" fmla="*/ 2418 w 2418"/>
              <a:gd name="T21" fmla="*/ 636 h 6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18" h="636">
                <a:moveTo>
                  <a:pt x="0" y="12"/>
                </a:moveTo>
                <a:lnTo>
                  <a:pt x="2418" y="0"/>
                </a:lnTo>
                <a:lnTo>
                  <a:pt x="2400" y="300"/>
                </a:lnTo>
                <a:lnTo>
                  <a:pt x="1728" y="348"/>
                </a:lnTo>
                <a:lnTo>
                  <a:pt x="0" y="636"/>
                </a:lnTo>
                <a:lnTo>
                  <a:pt x="0" y="12"/>
                </a:lnTo>
                <a:close/>
              </a:path>
            </a:pathLst>
          </a:custGeom>
          <a:pattFill prst="pct5">
            <a:fgClr>
              <a:srgbClr val="19E12C">
                <a:alpha val="58038"/>
              </a:srgbClr>
            </a:fgClr>
            <a:bgClr>
              <a:srgbClr val="CCCC00">
                <a:alpha val="58038"/>
              </a:srgbClr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latin typeface="Arial" charset="0"/>
            </a:endParaRPr>
          </a:p>
        </p:txBody>
      </p:sp>
      <p:sp>
        <p:nvSpPr>
          <p:cNvPr id="18444" name="Freeform 234" descr="Коричневый мрамор"/>
          <p:cNvSpPr>
            <a:spLocks/>
          </p:cNvSpPr>
          <p:nvPr/>
        </p:nvSpPr>
        <p:spPr bwMode="auto">
          <a:xfrm>
            <a:off x="-214313" y="4000500"/>
            <a:ext cx="3262313" cy="2071688"/>
          </a:xfrm>
          <a:custGeom>
            <a:avLst/>
            <a:gdLst>
              <a:gd name="T0" fmla="*/ 0 w 2208"/>
              <a:gd name="T1" fmla="*/ 2147483647 h 768"/>
              <a:gd name="T2" fmla="*/ 2147483647 w 2208"/>
              <a:gd name="T3" fmla="*/ 2147483647 h 768"/>
              <a:gd name="T4" fmla="*/ 2147483647 w 2208"/>
              <a:gd name="T5" fmla="*/ 2147483647 h 768"/>
              <a:gd name="T6" fmla="*/ 2147483647 w 2208"/>
              <a:gd name="T7" fmla="*/ 2147483647 h 768"/>
              <a:gd name="T8" fmla="*/ 2147483647 w 2208"/>
              <a:gd name="T9" fmla="*/ 2147483647 h 768"/>
              <a:gd name="T10" fmla="*/ 2147483647 w 2208"/>
              <a:gd name="T11" fmla="*/ 2147483647 h 768"/>
              <a:gd name="T12" fmla="*/ 2147483647 w 2208"/>
              <a:gd name="T13" fmla="*/ 2147483647 h 768"/>
              <a:gd name="T14" fmla="*/ 2147483647 w 2208"/>
              <a:gd name="T15" fmla="*/ 2147483647 h 768"/>
              <a:gd name="T16" fmla="*/ 2147483647 w 2208"/>
              <a:gd name="T17" fmla="*/ 2147483647 h 768"/>
              <a:gd name="T18" fmla="*/ 2147483647 w 2208"/>
              <a:gd name="T19" fmla="*/ 2147483647 h 768"/>
              <a:gd name="T20" fmla="*/ 2147483647 w 2208"/>
              <a:gd name="T21" fmla="*/ 2147483647 h 768"/>
              <a:gd name="T22" fmla="*/ 2147483647 w 2208"/>
              <a:gd name="T23" fmla="*/ 2147483647 h 768"/>
              <a:gd name="T24" fmla="*/ 2147483647 w 2208"/>
              <a:gd name="T25" fmla="*/ 2147483647 h 768"/>
              <a:gd name="T26" fmla="*/ 2147483647 w 2208"/>
              <a:gd name="T27" fmla="*/ 2147483647 h 768"/>
              <a:gd name="T28" fmla="*/ 2147483647 w 2208"/>
              <a:gd name="T29" fmla="*/ 2147483647 h 768"/>
              <a:gd name="T30" fmla="*/ 2147483647 w 2208"/>
              <a:gd name="T31" fmla="*/ 0 h 768"/>
              <a:gd name="T32" fmla="*/ 2147483647 w 2208"/>
              <a:gd name="T33" fmla="*/ 0 h 768"/>
              <a:gd name="T34" fmla="*/ 2147483647 w 2208"/>
              <a:gd name="T35" fmla="*/ 2147483647 h 768"/>
              <a:gd name="T36" fmla="*/ 2147483647 w 2208"/>
              <a:gd name="T37" fmla="*/ 2147483647 h 768"/>
              <a:gd name="T38" fmla="*/ 2147483647 w 2208"/>
              <a:gd name="T39" fmla="*/ 2147483647 h 768"/>
              <a:gd name="T40" fmla="*/ 2147483647 w 2208"/>
              <a:gd name="T41" fmla="*/ 2147483647 h 768"/>
              <a:gd name="T42" fmla="*/ 2147483647 w 2208"/>
              <a:gd name="T43" fmla="*/ 2147483647 h 768"/>
              <a:gd name="T44" fmla="*/ 0 w 2208"/>
              <a:gd name="T45" fmla="*/ 2147483647 h 76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208"/>
              <a:gd name="T70" fmla="*/ 0 h 768"/>
              <a:gd name="T71" fmla="*/ 2208 w 2208"/>
              <a:gd name="T72" fmla="*/ 768 h 76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208" h="768">
                <a:moveTo>
                  <a:pt x="0" y="720"/>
                </a:moveTo>
                <a:lnTo>
                  <a:pt x="336" y="624"/>
                </a:lnTo>
                <a:lnTo>
                  <a:pt x="576" y="624"/>
                </a:lnTo>
                <a:lnTo>
                  <a:pt x="912" y="528"/>
                </a:lnTo>
                <a:lnTo>
                  <a:pt x="1248" y="480"/>
                </a:lnTo>
                <a:lnTo>
                  <a:pt x="1488" y="480"/>
                </a:lnTo>
                <a:lnTo>
                  <a:pt x="1680" y="432"/>
                </a:lnTo>
                <a:lnTo>
                  <a:pt x="1920" y="288"/>
                </a:lnTo>
                <a:lnTo>
                  <a:pt x="2208" y="288"/>
                </a:lnTo>
                <a:lnTo>
                  <a:pt x="2112" y="144"/>
                </a:lnTo>
                <a:lnTo>
                  <a:pt x="1728" y="144"/>
                </a:lnTo>
                <a:lnTo>
                  <a:pt x="1440" y="96"/>
                </a:lnTo>
                <a:lnTo>
                  <a:pt x="1200" y="144"/>
                </a:lnTo>
                <a:lnTo>
                  <a:pt x="1008" y="96"/>
                </a:lnTo>
                <a:lnTo>
                  <a:pt x="960" y="48"/>
                </a:lnTo>
                <a:lnTo>
                  <a:pt x="720" y="0"/>
                </a:lnTo>
                <a:lnTo>
                  <a:pt x="576" y="0"/>
                </a:lnTo>
                <a:lnTo>
                  <a:pt x="480" y="48"/>
                </a:lnTo>
                <a:lnTo>
                  <a:pt x="288" y="48"/>
                </a:lnTo>
                <a:lnTo>
                  <a:pt x="48" y="144"/>
                </a:lnTo>
                <a:lnTo>
                  <a:pt x="48" y="768"/>
                </a:lnTo>
                <a:lnTo>
                  <a:pt x="48" y="672"/>
                </a:lnTo>
                <a:lnTo>
                  <a:pt x="0" y="720"/>
                </a:lnTo>
                <a:close/>
              </a:path>
            </a:pathLst>
          </a:custGeom>
          <a:blipFill dpi="0" rotWithShape="1">
            <a:blip r:embed="rId3" cstate="screen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latin typeface="Arial" charset="0"/>
            </a:endParaRPr>
          </a:p>
        </p:txBody>
      </p:sp>
      <p:sp>
        <p:nvSpPr>
          <p:cNvPr id="18445" name="Freeform 233" descr="5%"/>
          <p:cNvSpPr>
            <a:spLocks/>
          </p:cNvSpPr>
          <p:nvPr/>
        </p:nvSpPr>
        <p:spPr bwMode="auto">
          <a:xfrm flipH="1">
            <a:off x="4953000" y="4724400"/>
            <a:ext cx="4419600" cy="1133475"/>
          </a:xfrm>
          <a:custGeom>
            <a:avLst/>
            <a:gdLst>
              <a:gd name="T0" fmla="*/ 0 w 2418"/>
              <a:gd name="T1" fmla="*/ 2147483647 h 636"/>
              <a:gd name="T2" fmla="*/ 2147483647 w 2418"/>
              <a:gd name="T3" fmla="*/ 0 h 636"/>
              <a:gd name="T4" fmla="*/ 2147483647 w 2418"/>
              <a:gd name="T5" fmla="*/ 2147483647 h 636"/>
              <a:gd name="T6" fmla="*/ 2147483647 w 2418"/>
              <a:gd name="T7" fmla="*/ 2147483647 h 636"/>
              <a:gd name="T8" fmla="*/ 0 w 2418"/>
              <a:gd name="T9" fmla="*/ 2147483647 h 636"/>
              <a:gd name="T10" fmla="*/ 0 w 2418"/>
              <a:gd name="T11" fmla="*/ 2147483647 h 6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18"/>
              <a:gd name="T19" fmla="*/ 0 h 636"/>
              <a:gd name="T20" fmla="*/ 2418 w 2418"/>
              <a:gd name="T21" fmla="*/ 636 h 6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18" h="636">
                <a:moveTo>
                  <a:pt x="0" y="12"/>
                </a:moveTo>
                <a:lnTo>
                  <a:pt x="2418" y="0"/>
                </a:lnTo>
                <a:lnTo>
                  <a:pt x="2400" y="300"/>
                </a:lnTo>
                <a:lnTo>
                  <a:pt x="1728" y="348"/>
                </a:lnTo>
                <a:lnTo>
                  <a:pt x="0" y="636"/>
                </a:lnTo>
                <a:lnTo>
                  <a:pt x="0" y="12"/>
                </a:lnTo>
                <a:close/>
              </a:path>
            </a:pathLst>
          </a:custGeom>
          <a:pattFill prst="pct5">
            <a:fgClr>
              <a:srgbClr val="19E12C">
                <a:alpha val="58038"/>
              </a:srgbClr>
            </a:fgClr>
            <a:bgClr>
              <a:srgbClr val="CCCC00">
                <a:alpha val="58038"/>
              </a:srgbClr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latin typeface="Arial" charset="0"/>
            </a:endParaRPr>
          </a:p>
        </p:txBody>
      </p:sp>
      <p:sp>
        <p:nvSpPr>
          <p:cNvPr id="18446" name="Freeform 236" descr="Пробка"/>
          <p:cNvSpPr>
            <a:spLocks/>
          </p:cNvSpPr>
          <p:nvPr/>
        </p:nvSpPr>
        <p:spPr bwMode="auto">
          <a:xfrm>
            <a:off x="6357938" y="4572000"/>
            <a:ext cx="3009900" cy="1214438"/>
          </a:xfrm>
          <a:custGeom>
            <a:avLst/>
            <a:gdLst>
              <a:gd name="T0" fmla="*/ 2147483647 w 1896"/>
              <a:gd name="T1" fmla="*/ 2147483647 h 972"/>
              <a:gd name="T2" fmla="*/ 2147483647 w 1896"/>
              <a:gd name="T3" fmla="*/ 2147483647 h 972"/>
              <a:gd name="T4" fmla="*/ 2147483647 w 1896"/>
              <a:gd name="T5" fmla="*/ 2147483647 h 972"/>
              <a:gd name="T6" fmla="*/ 2147483647 w 1896"/>
              <a:gd name="T7" fmla="*/ 2147483647 h 972"/>
              <a:gd name="T8" fmla="*/ 2147483647 w 1896"/>
              <a:gd name="T9" fmla="*/ 2147483647 h 972"/>
              <a:gd name="T10" fmla="*/ 2147483647 w 1896"/>
              <a:gd name="T11" fmla="*/ 2147483647 h 972"/>
              <a:gd name="T12" fmla="*/ 2147483647 w 1896"/>
              <a:gd name="T13" fmla="*/ 2147483647 h 972"/>
              <a:gd name="T14" fmla="*/ 2147483647 w 1896"/>
              <a:gd name="T15" fmla="*/ 2147483647 h 972"/>
              <a:gd name="T16" fmla="*/ 2147483647 w 1896"/>
              <a:gd name="T17" fmla="*/ 2147483647 h 972"/>
              <a:gd name="T18" fmla="*/ 0 w 1896"/>
              <a:gd name="T19" fmla="*/ 2147483647 h 972"/>
              <a:gd name="T20" fmla="*/ 2147483647 w 1896"/>
              <a:gd name="T21" fmla="*/ 2147483647 h 972"/>
              <a:gd name="T22" fmla="*/ 2147483647 w 1896"/>
              <a:gd name="T23" fmla="*/ 0 h 972"/>
              <a:gd name="T24" fmla="*/ 2147483647 w 1896"/>
              <a:gd name="T25" fmla="*/ 2147483647 h 972"/>
              <a:gd name="T26" fmla="*/ 2147483647 w 1896"/>
              <a:gd name="T27" fmla="*/ 2147483647 h 972"/>
              <a:gd name="T28" fmla="*/ 2147483647 w 1896"/>
              <a:gd name="T29" fmla="*/ 2147483647 h 972"/>
              <a:gd name="T30" fmla="*/ 2147483647 w 1896"/>
              <a:gd name="T31" fmla="*/ 0 h 972"/>
              <a:gd name="T32" fmla="*/ 2147483647 w 1896"/>
              <a:gd name="T33" fmla="*/ 2147483647 h 9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896"/>
              <a:gd name="T52" fmla="*/ 0 h 972"/>
              <a:gd name="T53" fmla="*/ 1896 w 1896"/>
              <a:gd name="T54" fmla="*/ 972 h 9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896" h="972">
                <a:moveTo>
                  <a:pt x="1896" y="972"/>
                </a:moveTo>
                <a:lnTo>
                  <a:pt x="1392" y="882"/>
                </a:lnTo>
                <a:lnTo>
                  <a:pt x="816" y="834"/>
                </a:lnTo>
                <a:lnTo>
                  <a:pt x="624" y="738"/>
                </a:lnTo>
                <a:lnTo>
                  <a:pt x="816" y="642"/>
                </a:lnTo>
                <a:lnTo>
                  <a:pt x="672" y="594"/>
                </a:lnTo>
                <a:lnTo>
                  <a:pt x="960" y="546"/>
                </a:lnTo>
                <a:lnTo>
                  <a:pt x="768" y="498"/>
                </a:lnTo>
                <a:lnTo>
                  <a:pt x="384" y="402"/>
                </a:lnTo>
                <a:lnTo>
                  <a:pt x="0" y="258"/>
                </a:lnTo>
                <a:lnTo>
                  <a:pt x="336" y="114"/>
                </a:lnTo>
                <a:lnTo>
                  <a:pt x="906" y="0"/>
                </a:lnTo>
                <a:lnTo>
                  <a:pt x="1212" y="162"/>
                </a:lnTo>
                <a:lnTo>
                  <a:pt x="1500" y="126"/>
                </a:lnTo>
                <a:lnTo>
                  <a:pt x="1770" y="54"/>
                </a:lnTo>
                <a:lnTo>
                  <a:pt x="1896" y="0"/>
                </a:lnTo>
                <a:lnTo>
                  <a:pt x="1896" y="972"/>
                </a:lnTo>
                <a:close/>
              </a:path>
            </a:pathLst>
          </a:custGeom>
          <a:blipFill dpi="0" rotWithShape="1">
            <a:blip r:embed="rId4" cstate="screen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latin typeface="Arial" charset="0"/>
            </a:endParaRPr>
          </a:p>
        </p:txBody>
      </p:sp>
      <p:grpSp>
        <p:nvGrpSpPr>
          <p:cNvPr id="2" name="Group 238"/>
          <p:cNvGrpSpPr>
            <a:grpSpLocks/>
          </p:cNvGrpSpPr>
          <p:nvPr/>
        </p:nvGrpSpPr>
        <p:grpSpPr bwMode="auto">
          <a:xfrm>
            <a:off x="7696200" y="4343400"/>
            <a:ext cx="146050" cy="228600"/>
            <a:chOff x="2332" y="624"/>
            <a:chExt cx="92" cy="144"/>
          </a:xfrm>
        </p:grpSpPr>
        <p:sp>
          <p:nvSpPr>
            <p:cNvPr id="18735" name="Freeform 51" descr="Зеленый мрамор"/>
            <p:cNvSpPr>
              <a:spLocks/>
            </p:cNvSpPr>
            <p:nvPr/>
          </p:nvSpPr>
          <p:spPr bwMode="auto">
            <a:xfrm>
              <a:off x="2332" y="672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736" name="Freeform 52" descr="Зеленый мрамор"/>
            <p:cNvSpPr>
              <a:spLocks/>
            </p:cNvSpPr>
            <p:nvPr/>
          </p:nvSpPr>
          <p:spPr bwMode="auto">
            <a:xfrm>
              <a:off x="2342" y="656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737" name="Freeform 53" descr="Зеленый мрамор"/>
            <p:cNvSpPr>
              <a:spLocks/>
            </p:cNvSpPr>
            <p:nvPr/>
          </p:nvSpPr>
          <p:spPr bwMode="auto">
            <a:xfrm>
              <a:off x="2352" y="624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</p:grpSp>
      <p:grpSp>
        <p:nvGrpSpPr>
          <p:cNvPr id="3" name="Group 237"/>
          <p:cNvGrpSpPr>
            <a:grpSpLocks/>
          </p:cNvGrpSpPr>
          <p:nvPr/>
        </p:nvGrpSpPr>
        <p:grpSpPr bwMode="auto">
          <a:xfrm>
            <a:off x="8305800" y="4191000"/>
            <a:ext cx="381000" cy="685800"/>
            <a:chOff x="1031" y="411"/>
            <a:chExt cx="138" cy="240"/>
          </a:xfrm>
        </p:grpSpPr>
        <p:sp>
          <p:nvSpPr>
            <p:cNvPr id="18732" name="Freeform 55" descr="Зеленый мрамор"/>
            <p:cNvSpPr>
              <a:spLocks/>
            </p:cNvSpPr>
            <p:nvPr/>
          </p:nvSpPr>
          <p:spPr bwMode="auto">
            <a:xfrm>
              <a:off x="1031" y="491"/>
              <a:ext cx="138" cy="160"/>
            </a:xfrm>
            <a:custGeom>
              <a:avLst/>
              <a:gdLst>
                <a:gd name="T0" fmla="*/ 0 w 432"/>
                <a:gd name="T1" fmla="*/ 1 h 288"/>
                <a:gd name="T2" fmla="*/ 0 w 432"/>
                <a:gd name="T3" fmla="*/ 1 h 288"/>
                <a:gd name="T4" fmla="*/ 0 w 432"/>
                <a:gd name="T5" fmla="*/ 1 h 288"/>
                <a:gd name="T6" fmla="*/ 0 w 432"/>
                <a:gd name="T7" fmla="*/ 1 h 288"/>
                <a:gd name="T8" fmla="*/ 0 w 432"/>
                <a:gd name="T9" fmla="*/ 1 h 288"/>
                <a:gd name="T10" fmla="*/ 0 w 432"/>
                <a:gd name="T11" fmla="*/ 1 h 288"/>
                <a:gd name="T12" fmla="*/ 0 w 432"/>
                <a:gd name="T13" fmla="*/ 1 h 288"/>
                <a:gd name="T14" fmla="*/ 0 w 432"/>
                <a:gd name="T15" fmla="*/ 1 h 288"/>
                <a:gd name="T16" fmla="*/ 0 w 432"/>
                <a:gd name="T17" fmla="*/ 1 h 288"/>
                <a:gd name="T18" fmla="*/ 0 w 432"/>
                <a:gd name="T19" fmla="*/ 1 h 288"/>
                <a:gd name="T20" fmla="*/ 0 w 432"/>
                <a:gd name="T21" fmla="*/ 1 h 288"/>
                <a:gd name="T22" fmla="*/ 0 w 432"/>
                <a:gd name="T23" fmla="*/ 0 h 288"/>
                <a:gd name="T24" fmla="*/ 0 w 432"/>
                <a:gd name="T25" fmla="*/ 1 h 288"/>
                <a:gd name="T26" fmla="*/ 0 w 432"/>
                <a:gd name="T27" fmla="*/ 1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733" name="Freeform 56" descr="Зеленый мрамор"/>
            <p:cNvSpPr>
              <a:spLocks/>
            </p:cNvSpPr>
            <p:nvPr/>
          </p:nvSpPr>
          <p:spPr bwMode="auto">
            <a:xfrm>
              <a:off x="1046" y="464"/>
              <a:ext cx="108" cy="107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734" name="Freeform 57" descr="Зеленый мрамор"/>
            <p:cNvSpPr>
              <a:spLocks/>
            </p:cNvSpPr>
            <p:nvPr/>
          </p:nvSpPr>
          <p:spPr bwMode="auto">
            <a:xfrm>
              <a:off x="1062" y="411"/>
              <a:ext cx="76" cy="107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</p:grpSp>
      <p:grpSp>
        <p:nvGrpSpPr>
          <p:cNvPr id="4" name="Group 239"/>
          <p:cNvGrpSpPr>
            <a:grpSpLocks/>
          </p:cNvGrpSpPr>
          <p:nvPr/>
        </p:nvGrpSpPr>
        <p:grpSpPr bwMode="auto">
          <a:xfrm>
            <a:off x="8839200" y="4572000"/>
            <a:ext cx="304800" cy="533400"/>
            <a:chOff x="985" y="651"/>
            <a:chExt cx="92" cy="144"/>
          </a:xfrm>
        </p:grpSpPr>
        <p:sp>
          <p:nvSpPr>
            <p:cNvPr id="18729" name="Freeform 69" descr="Зеленый мрамор"/>
            <p:cNvSpPr>
              <a:spLocks/>
            </p:cNvSpPr>
            <p:nvPr/>
          </p:nvSpPr>
          <p:spPr bwMode="auto">
            <a:xfrm>
              <a:off x="985" y="699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730" name="Freeform 70" descr="Зеленый мрамор"/>
            <p:cNvSpPr>
              <a:spLocks/>
            </p:cNvSpPr>
            <p:nvPr/>
          </p:nvSpPr>
          <p:spPr bwMode="auto">
            <a:xfrm>
              <a:off x="995" y="683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731" name="Freeform 71" descr="Зеленый мрамор"/>
            <p:cNvSpPr>
              <a:spLocks/>
            </p:cNvSpPr>
            <p:nvPr/>
          </p:nvSpPr>
          <p:spPr bwMode="auto">
            <a:xfrm>
              <a:off x="1005" y="651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</p:grpSp>
      <p:grpSp>
        <p:nvGrpSpPr>
          <p:cNvPr id="5" name="Group 235"/>
          <p:cNvGrpSpPr>
            <a:grpSpLocks/>
          </p:cNvGrpSpPr>
          <p:nvPr/>
        </p:nvGrpSpPr>
        <p:grpSpPr bwMode="auto">
          <a:xfrm>
            <a:off x="685800" y="4419600"/>
            <a:ext cx="304800" cy="495300"/>
            <a:chOff x="449" y="1584"/>
            <a:chExt cx="138" cy="216"/>
          </a:xfrm>
        </p:grpSpPr>
        <p:sp>
          <p:nvSpPr>
            <p:cNvPr id="18726" name="Freeform 73" descr="Зеленый мрамор"/>
            <p:cNvSpPr>
              <a:spLocks/>
            </p:cNvSpPr>
            <p:nvPr/>
          </p:nvSpPr>
          <p:spPr bwMode="auto">
            <a:xfrm>
              <a:off x="449" y="1664"/>
              <a:ext cx="138" cy="13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727" name="Freeform 74" descr="Зеленый мрамор"/>
            <p:cNvSpPr>
              <a:spLocks/>
            </p:cNvSpPr>
            <p:nvPr/>
          </p:nvSpPr>
          <p:spPr bwMode="auto">
            <a:xfrm>
              <a:off x="464" y="1637"/>
              <a:ext cx="108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728" name="Freeform 75" descr="Зеленый мрамор"/>
            <p:cNvSpPr>
              <a:spLocks/>
            </p:cNvSpPr>
            <p:nvPr/>
          </p:nvSpPr>
          <p:spPr bwMode="auto">
            <a:xfrm>
              <a:off x="480" y="1584"/>
              <a:ext cx="76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</p:grpSp>
      <p:grpSp>
        <p:nvGrpSpPr>
          <p:cNvPr id="6" name="Group 81"/>
          <p:cNvGrpSpPr>
            <a:grpSpLocks/>
          </p:cNvGrpSpPr>
          <p:nvPr/>
        </p:nvGrpSpPr>
        <p:grpSpPr bwMode="auto">
          <a:xfrm>
            <a:off x="1295400" y="4572000"/>
            <a:ext cx="146050" cy="228600"/>
            <a:chOff x="3062" y="1936"/>
            <a:chExt cx="92" cy="144"/>
          </a:xfrm>
        </p:grpSpPr>
        <p:sp>
          <p:nvSpPr>
            <p:cNvPr id="18723" name="Freeform 77" descr="Зеленый мрамор"/>
            <p:cNvSpPr>
              <a:spLocks/>
            </p:cNvSpPr>
            <p:nvPr/>
          </p:nvSpPr>
          <p:spPr bwMode="auto">
            <a:xfrm>
              <a:off x="3062" y="1984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724" name="Freeform 78" descr="Зеленый мрамор"/>
            <p:cNvSpPr>
              <a:spLocks/>
            </p:cNvSpPr>
            <p:nvPr/>
          </p:nvSpPr>
          <p:spPr bwMode="auto">
            <a:xfrm>
              <a:off x="3072" y="1968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725" name="Freeform 79" descr="Зеленый мрамор"/>
            <p:cNvSpPr>
              <a:spLocks/>
            </p:cNvSpPr>
            <p:nvPr/>
          </p:nvSpPr>
          <p:spPr bwMode="auto">
            <a:xfrm>
              <a:off x="3082" y="1936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5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</p:grpSp>
      <p:grpSp>
        <p:nvGrpSpPr>
          <p:cNvPr id="7" name="Group 171"/>
          <p:cNvGrpSpPr>
            <a:grpSpLocks/>
          </p:cNvGrpSpPr>
          <p:nvPr/>
        </p:nvGrpSpPr>
        <p:grpSpPr bwMode="auto">
          <a:xfrm>
            <a:off x="3071813" y="3786188"/>
            <a:ext cx="4973637" cy="1782762"/>
            <a:chOff x="912" y="2688"/>
            <a:chExt cx="2524" cy="878"/>
          </a:xfrm>
        </p:grpSpPr>
        <p:grpSp>
          <p:nvGrpSpPr>
            <p:cNvPr id="8" name="Group 170"/>
            <p:cNvGrpSpPr>
              <a:grpSpLocks/>
            </p:cNvGrpSpPr>
            <p:nvPr/>
          </p:nvGrpSpPr>
          <p:grpSpPr bwMode="auto">
            <a:xfrm>
              <a:off x="912" y="2688"/>
              <a:ext cx="2524" cy="878"/>
              <a:chOff x="912" y="2688"/>
              <a:chExt cx="2524" cy="878"/>
            </a:xfrm>
          </p:grpSpPr>
          <p:grpSp>
            <p:nvGrpSpPr>
              <p:cNvPr id="9" name="Group 142"/>
              <p:cNvGrpSpPr>
                <a:grpSpLocks/>
              </p:cNvGrpSpPr>
              <p:nvPr/>
            </p:nvGrpSpPr>
            <p:grpSpPr bwMode="auto">
              <a:xfrm>
                <a:off x="912" y="2784"/>
                <a:ext cx="1392" cy="576"/>
                <a:chOff x="2976" y="3024"/>
                <a:chExt cx="1329" cy="384"/>
              </a:xfrm>
            </p:grpSpPr>
            <p:grpSp>
              <p:nvGrpSpPr>
                <p:cNvPr id="10" name="Group 128"/>
                <p:cNvGrpSpPr>
                  <a:grpSpLocks/>
                </p:cNvGrpSpPr>
                <p:nvPr/>
              </p:nvGrpSpPr>
              <p:grpSpPr bwMode="auto">
                <a:xfrm>
                  <a:off x="2976" y="3024"/>
                  <a:ext cx="897" cy="360"/>
                  <a:chOff x="3807" y="2976"/>
                  <a:chExt cx="897" cy="360"/>
                </a:xfrm>
              </p:grpSpPr>
              <p:sp>
                <p:nvSpPr>
                  <p:cNvPr id="18717" name="Freeform 47"/>
                  <p:cNvSpPr>
                    <a:spLocks/>
                  </p:cNvSpPr>
                  <p:nvPr/>
                </p:nvSpPr>
                <p:spPr bwMode="auto">
                  <a:xfrm>
                    <a:off x="3807" y="2976"/>
                    <a:ext cx="897" cy="360"/>
                  </a:xfrm>
                  <a:custGeom>
                    <a:avLst/>
                    <a:gdLst>
                      <a:gd name="T0" fmla="*/ 311 w 831"/>
                      <a:gd name="T1" fmla="*/ 4 h 480"/>
                      <a:gd name="T2" fmla="*/ 473 w 831"/>
                      <a:gd name="T3" fmla="*/ 3 h 480"/>
                      <a:gd name="T4" fmla="*/ 782 w 831"/>
                      <a:gd name="T5" fmla="*/ 2 h 480"/>
                      <a:gd name="T6" fmla="*/ 943 w 831"/>
                      <a:gd name="T7" fmla="*/ 2 h 480"/>
                      <a:gd name="T8" fmla="*/ 1252 w 831"/>
                      <a:gd name="T9" fmla="*/ 2 h 480"/>
                      <a:gd name="T10" fmla="*/ 1518 w 831"/>
                      <a:gd name="T11" fmla="*/ 2 h 480"/>
                      <a:gd name="T12" fmla="*/ 1669 w 831"/>
                      <a:gd name="T13" fmla="*/ 2 h 480"/>
                      <a:gd name="T14" fmla="*/ 1727 w 831"/>
                      <a:gd name="T15" fmla="*/ 0 h 480"/>
                      <a:gd name="T16" fmla="*/ 1832 w 831"/>
                      <a:gd name="T17" fmla="*/ 2 h 480"/>
                      <a:gd name="T18" fmla="*/ 1878 w 831"/>
                      <a:gd name="T19" fmla="*/ 2 h 480"/>
                      <a:gd name="T20" fmla="*/ 2038 w 831"/>
                      <a:gd name="T21" fmla="*/ 2 h 480"/>
                      <a:gd name="T22" fmla="*/ 2038 w 831"/>
                      <a:gd name="T23" fmla="*/ 2 h 480"/>
                      <a:gd name="T24" fmla="*/ 2352 w 831"/>
                      <a:gd name="T25" fmla="*/ 2 h 480"/>
                      <a:gd name="T26" fmla="*/ 2352 w 831"/>
                      <a:gd name="T27" fmla="*/ 3 h 480"/>
                      <a:gd name="T28" fmla="*/ 2511 w 831"/>
                      <a:gd name="T29" fmla="*/ 4 h 480"/>
                      <a:gd name="T30" fmla="*/ 2511 w 831"/>
                      <a:gd name="T31" fmla="*/ 4 h 480"/>
                      <a:gd name="T32" fmla="*/ 2665 w 831"/>
                      <a:gd name="T33" fmla="*/ 4 h 480"/>
                      <a:gd name="T34" fmla="*/ 2823 w 831"/>
                      <a:gd name="T35" fmla="*/ 4 h 480"/>
                      <a:gd name="T36" fmla="*/ 2665 w 831"/>
                      <a:gd name="T37" fmla="*/ 5 h 480"/>
                      <a:gd name="T38" fmla="*/ 1878 w 831"/>
                      <a:gd name="T39" fmla="*/ 5 h 480"/>
                      <a:gd name="T40" fmla="*/ 1252 w 831"/>
                      <a:gd name="T41" fmla="*/ 5 h 480"/>
                      <a:gd name="T42" fmla="*/ 943 w 831"/>
                      <a:gd name="T43" fmla="*/ 5 h 480"/>
                      <a:gd name="T44" fmla="*/ 311 w 831"/>
                      <a:gd name="T45" fmla="*/ 5 h 480"/>
                      <a:gd name="T46" fmla="*/ 0 w 831"/>
                      <a:gd name="T47" fmla="*/ 4 h 480"/>
                      <a:gd name="T48" fmla="*/ 157 w 831"/>
                      <a:gd name="T49" fmla="*/ 4 h 480"/>
                      <a:gd name="T50" fmla="*/ 311 w 831"/>
                      <a:gd name="T51" fmla="*/ 4 h 480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831"/>
                      <a:gd name="T79" fmla="*/ 0 h 480"/>
                      <a:gd name="T80" fmla="*/ 831 w 831"/>
                      <a:gd name="T81" fmla="*/ 480 h 480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831" h="480">
                        <a:moveTo>
                          <a:pt x="92" y="288"/>
                        </a:moveTo>
                        <a:lnTo>
                          <a:pt x="139" y="240"/>
                        </a:lnTo>
                        <a:lnTo>
                          <a:pt x="231" y="192"/>
                        </a:lnTo>
                        <a:lnTo>
                          <a:pt x="277" y="192"/>
                        </a:lnTo>
                        <a:lnTo>
                          <a:pt x="369" y="96"/>
                        </a:lnTo>
                        <a:lnTo>
                          <a:pt x="447" y="52"/>
                        </a:lnTo>
                        <a:lnTo>
                          <a:pt x="491" y="24"/>
                        </a:lnTo>
                        <a:lnTo>
                          <a:pt x="508" y="0"/>
                        </a:lnTo>
                        <a:lnTo>
                          <a:pt x="539" y="32"/>
                        </a:lnTo>
                        <a:lnTo>
                          <a:pt x="554" y="48"/>
                        </a:lnTo>
                        <a:lnTo>
                          <a:pt x="600" y="96"/>
                        </a:lnTo>
                        <a:lnTo>
                          <a:pt x="600" y="144"/>
                        </a:lnTo>
                        <a:lnTo>
                          <a:pt x="693" y="192"/>
                        </a:lnTo>
                        <a:lnTo>
                          <a:pt x="693" y="240"/>
                        </a:lnTo>
                        <a:lnTo>
                          <a:pt x="739" y="288"/>
                        </a:lnTo>
                        <a:lnTo>
                          <a:pt x="739" y="336"/>
                        </a:lnTo>
                        <a:lnTo>
                          <a:pt x="785" y="336"/>
                        </a:lnTo>
                        <a:lnTo>
                          <a:pt x="831" y="336"/>
                        </a:lnTo>
                        <a:lnTo>
                          <a:pt x="785" y="384"/>
                        </a:lnTo>
                        <a:lnTo>
                          <a:pt x="554" y="432"/>
                        </a:lnTo>
                        <a:lnTo>
                          <a:pt x="369" y="432"/>
                        </a:lnTo>
                        <a:lnTo>
                          <a:pt x="277" y="480"/>
                        </a:lnTo>
                        <a:lnTo>
                          <a:pt x="92" y="432"/>
                        </a:lnTo>
                        <a:lnTo>
                          <a:pt x="0" y="336"/>
                        </a:lnTo>
                        <a:lnTo>
                          <a:pt x="46" y="288"/>
                        </a:lnTo>
                        <a:lnTo>
                          <a:pt x="92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/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718" name="Freeform 48"/>
                  <p:cNvSpPr>
                    <a:spLocks/>
                  </p:cNvSpPr>
                  <p:nvPr/>
                </p:nvSpPr>
                <p:spPr bwMode="auto">
                  <a:xfrm>
                    <a:off x="3856" y="2976"/>
                    <a:ext cx="699" cy="360"/>
                  </a:xfrm>
                  <a:custGeom>
                    <a:avLst/>
                    <a:gdLst>
                      <a:gd name="T0" fmla="*/ 88 w 672"/>
                      <a:gd name="T1" fmla="*/ 5 h 480"/>
                      <a:gd name="T2" fmla="*/ 450 w 672"/>
                      <a:gd name="T3" fmla="*/ 5 h 480"/>
                      <a:gd name="T4" fmla="*/ 633 w 672"/>
                      <a:gd name="T5" fmla="*/ 5 h 480"/>
                      <a:gd name="T6" fmla="*/ 991 w 672"/>
                      <a:gd name="T7" fmla="*/ 5 h 480"/>
                      <a:gd name="T8" fmla="*/ 1262 w 672"/>
                      <a:gd name="T9" fmla="*/ 4 h 480"/>
                      <a:gd name="T10" fmla="*/ 1262 w 672"/>
                      <a:gd name="T11" fmla="*/ 4 h 480"/>
                      <a:gd name="T12" fmla="*/ 1170 w 672"/>
                      <a:gd name="T13" fmla="*/ 2 h 480"/>
                      <a:gd name="T14" fmla="*/ 1081 w 672"/>
                      <a:gd name="T15" fmla="*/ 2 h 480"/>
                      <a:gd name="T16" fmla="*/ 1081 w 672"/>
                      <a:gd name="T17" fmla="*/ 2 h 480"/>
                      <a:gd name="T18" fmla="*/ 901 w 672"/>
                      <a:gd name="T19" fmla="*/ 2 h 480"/>
                      <a:gd name="T20" fmla="*/ 901 w 672"/>
                      <a:gd name="T21" fmla="*/ 0 h 480"/>
                      <a:gd name="T22" fmla="*/ 722 w 672"/>
                      <a:gd name="T23" fmla="*/ 2 h 480"/>
                      <a:gd name="T24" fmla="*/ 633 w 672"/>
                      <a:gd name="T25" fmla="*/ 2 h 480"/>
                      <a:gd name="T26" fmla="*/ 271 w 672"/>
                      <a:gd name="T27" fmla="*/ 3 h 480"/>
                      <a:gd name="T28" fmla="*/ 179 w 672"/>
                      <a:gd name="T29" fmla="*/ 4 h 480"/>
                      <a:gd name="T30" fmla="*/ 0 w 672"/>
                      <a:gd name="T31" fmla="*/ 4 h 480"/>
                      <a:gd name="T32" fmla="*/ 88 w 672"/>
                      <a:gd name="T33" fmla="*/ 5 h 48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72"/>
                      <a:gd name="T52" fmla="*/ 0 h 480"/>
                      <a:gd name="T53" fmla="*/ 672 w 672"/>
                      <a:gd name="T54" fmla="*/ 480 h 48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72" h="480">
                        <a:moveTo>
                          <a:pt x="48" y="384"/>
                        </a:moveTo>
                        <a:lnTo>
                          <a:pt x="240" y="480"/>
                        </a:lnTo>
                        <a:lnTo>
                          <a:pt x="336" y="384"/>
                        </a:lnTo>
                        <a:lnTo>
                          <a:pt x="528" y="384"/>
                        </a:lnTo>
                        <a:lnTo>
                          <a:pt x="672" y="336"/>
                        </a:lnTo>
                        <a:lnTo>
                          <a:pt x="672" y="288"/>
                        </a:lnTo>
                        <a:lnTo>
                          <a:pt x="624" y="192"/>
                        </a:lnTo>
                        <a:lnTo>
                          <a:pt x="576" y="144"/>
                        </a:lnTo>
                        <a:lnTo>
                          <a:pt x="576" y="96"/>
                        </a:lnTo>
                        <a:lnTo>
                          <a:pt x="480" y="48"/>
                        </a:lnTo>
                        <a:lnTo>
                          <a:pt x="480" y="0"/>
                        </a:lnTo>
                        <a:lnTo>
                          <a:pt x="384" y="96"/>
                        </a:lnTo>
                        <a:lnTo>
                          <a:pt x="336" y="192"/>
                        </a:lnTo>
                        <a:lnTo>
                          <a:pt x="144" y="240"/>
                        </a:lnTo>
                        <a:lnTo>
                          <a:pt x="96" y="288"/>
                        </a:lnTo>
                        <a:lnTo>
                          <a:pt x="0" y="336"/>
                        </a:lnTo>
                        <a:lnTo>
                          <a:pt x="48" y="384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12999"/>
                        </a:srgbClr>
                      </a:gs>
                      <a:gs pos="100000">
                        <a:schemeClr val="tx1">
                          <a:alpha val="56000"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719" name="Freeform 49"/>
                  <p:cNvSpPr>
                    <a:spLocks/>
                  </p:cNvSpPr>
                  <p:nvPr/>
                </p:nvSpPr>
                <p:spPr bwMode="auto">
                  <a:xfrm>
                    <a:off x="4006" y="3048"/>
                    <a:ext cx="498" cy="252"/>
                  </a:xfrm>
                  <a:custGeom>
                    <a:avLst/>
                    <a:gdLst>
                      <a:gd name="T0" fmla="*/ 1175 w 461"/>
                      <a:gd name="T1" fmla="*/ 0 h 336"/>
                      <a:gd name="T2" fmla="*/ 1269 w 461"/>
                      <a:gd name="T3" fmla="*/ 2 h 336"/>
                      <a:gd name="T4" fmla="*/ 1584 w 461"/>
                      <a:gd name="T5" fmla="*/ 2 h 336"/>
                      <a:gd name="T6" fmla="*/ 1584 w 461"/>
                      <a:gd name="T7" fmla="*/ 2 h 336"/>
                      <a:gd name="T8" fmla="*/ 1109 w 461"/>
                      <a:gd name="T9" fmla="*/ 2 h 336"/>
                      <a:gd name="T10" fmla="*/ 792 w 461"/>
                      <a:gd name="T11" fmla="*/ 3 h 336"/>
                      <a:gd name="T12" fmla="*/ 318 w 461"/>
                      <a:gd name="T13" fmla="*/ 3 h 336"/>
                      <a:gd name="T14" fmla="*/ 0 w 461"/>
                      <a:gd name="T15" fmla="*/ 2 h 336"/>
                      <a:gd name="T16" fmla="*/ 318 w 461"/>
                      <a:gd name="T17" fmla="*/ 2 h 336"/>
                      <a:gd name="T18" fmla="*/ 475 w 461"/>
                      <a:gd name="T19" fmla="*/ 2 h 336"/>
                      <a:gd name="T20" fmla="*/ 792 w 461"/>
                      <a:gd name="T21" fmla="*/ 2 h 336"/>
                      <a:gd name="T22" fmla="*/ 951 w 461"/>
                      <a:gd name="T23" fmla="*/ 2 h 336"/>
                      <a:gd name="T24" fmla="*/ 1175 w 461"/>
                      <a:gd name="T25" fmla="*/ 0 h 3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61"/>
                      <a:gd name="T40" fmla="*/ 0 h 336"/>
                      <a:gd name="T41" fmla="*/ 461 w 461"/>
                      <a:gd name="T42" fmla="*/ 336 h 3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61" h="336">
                        <a:moveTo>
                          <a:pt x="342" y="0"/>
                        </a:moveTo>
                        <a:lnTo>
                          <a:pt x="369" y="62"/>
                        </a:lnTo>
                        <a:lnTo>
                          <a:pt x="461" y="117"/>
                        </a:lnTo>
                        <a:lnTo>
                          <a:pt x="461" y="226"/>
                        </a:lnTo>
                        <a:lnTo>
                          <a:pt x="323" y="226"/>
                        </a:lnTo>
                        <a:lnTo>
                          <a:pt x="231" y="281"/>
                        </a:lnTo>
                        <a:lnTo>
                          <a:pt x="92" y="336"/>
                        </a:lnTo>
                        <a:lnTo>
                          <a:pt x="0" y="226"/>
                        </a:lnTo>
                        <a:lnTo>
                          <a:pt x="92" y="171"/>
                        </a:lnTo>
                        <a:lnTo>
                          <a:pt x="138" y="117"/>
                        </a:lnTo>
                        <a:lnTo>
                          <a:pt x="231" y="117"/>
                        </a:lnTo>
                        <a:lnTo>
                          <a:pt x="277" y="7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50998"/>
                        </a:srgbClr>
                      </a:gs>
                      <a:gs pos="100000">
                        <a:schemeClr val="tx2">
                          <a:alpha val="43999"/>
                        </a:schemeClr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720" name="Freeform 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57" y="3192"/>
                    <a:ext cx="99" cy="72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721" name="Freeform 6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67" y="3180"/>
                    <a:ext cx="78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722" name="Freeform 6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78" y="3156"/>
                    <a:ext cx="56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8707" name="Freeform 65"/>
                <p:cNvSpPr>
                  <a:spLocks/>
                </p:cNvSpPr>
                <p:nvPr/>
              </p:nvSpPr>
              <p:spPr bwMode="auto">
                <a:xfrm>
                  <a:off x="3408" y="3066"/>
                  <a:ext cx="897" cy="342"/>
                </a:xfrm>
                <a:custGeom>
                  <a:avLst/>
                  <a:gdLst>
                    <a:gd name="T0" fmla="*/ 311 w 831"/>
                    <a:gd name="T1" fmla="*/ 3 h 456"/>
                    <a:gd name="T2" fmla="*/ 473 w 831"/>
                    <a:gd name="T3" fmla="*/ 3 h 456"/>
                    <a:gd name="T4" fmla="*/ 782 w 831"/>
                    <a:gd name="T5" fmla="*/ 2 h 456"/>
                    <a:gd name="T6" fmla="*/ 943 w 831"/>
                    <a:gd name="T7" fmla="*/ 2 h 456"/>
                    <a:gd name="T8" fmla="*/ 1252 w 831"/>
                    <a:gd name="T9" fmla="*/ 2 h 456"/>
                    <a:gd name="T10" fmla="*/ 1521 w 831"/>
                    <a:gd name="T11" fmla="*/ 2 h 456"/>
                    <a:gd name="T12" fmla="*/ 1629 w 831"/>
                    <a:gd name="T13" fmla="*/ 0 h 456"/>
                    <a:gd name="T14" fmla="*/ 1727 w 831"/>
                    <a:gd name="T15" fmla="*/ 2 h 456"/>
                    <a:gd name="T16" fmla="*/ 1807 w 831"/>
                    <a:gd name="T17" fmla="*/ 2 h 456"/>
                    <a:gd name="T18" fmla="*/ 1878 w 831"/>
                    <a:gd name="T19" fmla="*/ 2 h 456"/>
                    <a:gd name="T20" fmla="*/ 2038 w 831"/>
                    <a:gd name="T21" fmla="*/ 2 h 456"/>
                    <a:gd name="T22" fmla="*/ 2038 w 831"/>
                    <a:gd name="T23" fmla="*/ 2 h 456"/>
                    <a:gd name="T24" fmla="*/ 2352 w 831"/>
                    <a:gd name="T25" fmla="*/ 2 h 456"/>
                    <a:gd name="T26" fmla="*/ 2352 w 831"/>
                    <a:gd name="T27" fmla="*/ 3 h 456"/>
                    <a:gd name="T28" fmla="*/ 2511 w 831"/>
                    <a:gd name="T29" fmla="*/ 3 h 456"/>
                    <a:gd name="T30" fmla="*/ 2511 w 831"/>
                    <a:gd name="T31" fmla="*/ 4 h 456"/>
                    <a:gd name="T32" fmla="*/ 2665 w 831"/>
                    <a:gd name="T33" fmla="*/ 4 h 456"/>
                    <a:gd name="T34" fmla="*/ 2823 w 831"/>
                    <a:gd name="T35" fmla="*/ 4 h 456"/>
                    <a:gd name="T36" fmla="*/ 2665 w 831"/>
                    <a:gd name="T37" fmla="*/ 4 h 456"/>
                    <a:gd name="T38" fmla="*/ 1878 w 831"/>
                    <a:gd name="T39" fmla="*/ 5 h 456"/>
                    <a:gd name="T40" fmla="*/ 1252 w 831"/>
                    <a:gd name="T41" fmla="*/ 5 h 456"/>
                    <a:gd name="T42" fmla="*/ 943 w 831"/>
                    <a:gd name="T43" fmla="*/ 5 h 456"/>
                    <a:gd name="T44" fmla="*/ 311 w 831"/>
                    <a:gd name="T45" fmla="*/ 5 h 456"/>
                    <a:gd name="T46" fmla="*/ 0 w 831"/>
                    <a:gd name="T47" fmla="*/ 4 h 456"/>
                    <a:gd name="T48" fmla="*/ 157 w 831"/>
                    <a:gd name="T49" fmla="*/ 3 h 456"/>
                    <a:gd name="T50" fmla="*/ 311 w 831"/>
                    <a:gd name="T51" fmla="*/ 3 h 45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56"/>
                    <a:gd name="T80" fmla="*/ 831 w 831"/>
                    <a:gd name="T81" fmla="*/ 456 h 45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56">
                      <a:moveTo>
                        <a:pt x="92" y="264"/>
                      </a:moveTo>
                      <a:lnTo>
                        <a:pt x="139" y="216"/>
                      </a:lnTo>
                      <a:lnTo>
                        <a:pt x="231" y="168"/>
                      </a:lnTo>
                      <a:lnTo>
                        <a:pt x="277" y="168"/>
                      </a:lnTo>
                      <a:lnTo>
                        <a:pt x="369" y="72"/>
                      </a:lnTo>
                      <a:lnTo>
                        <a:pt x="448" y="32"/>
                      </a:lnTo>
                      <a:lnTo>
                        <a:pt x="480" y="0"/>
                      </a:lnTo>
                      <a:lnTo>
                        <a:pt x="508" y="8"/>
                      </a:lnTo>
                      <a:lnTo>
                        <a:pt x="532" y="4"/>
                      </a:lnTo>
                      <a:lnTo>
                        <a:pt x="554" y="24"/>
                      </a:lnTo>
                      <a:lnTo>
                        <a:pt x="600" y="72"/>
                      </a:lnTo>
                      <a:lnTo>
                        <a:pt x="600" y="120"/>
                      </a:lnTo>
                      <a:lnTo>
                        <a:pt x="693" y="168"/>
                      </a:lnTo>
                      <a:lnTo>
                        <a:pt x="693" y="216"/>
                      </a:lnTo>
                      <a:lnTo>
                        <a:pt x="739" y="264"/>
                      </a:lnTo>
                      <a:lnTo>
                        <a:pt x="739" y="312"/>
                      </a:lnTo>
                      <a:lnTo>
                        <a:pt x="785" y="312"/>
                      </a:lnTo>
                      <a:lnTo>
                        <a:pt x="831" y="312"/>
                      </a:lnTo>
                      <a:lnTo>
                        <a:pt x="785" y="360"/>
                      </a:lnTo>
                      <a:lnTo>
                        <a:pt x="554" y="408"/>
                      </a:lnTo>
                      <a:lnTo>
                        <a:pt x="369" y="408"/>
                      </a:lnTo>
                      <a:lnTo>
                        <a:pt x="277" y="456"/>
                      </a:lnTo>
                      <a:lnTo>
                        <a:pt x="92" y="408"/>
                      </a:lnTo>
                      <a:lnTo>
                        <a:pt x="0" y="312"/>
                      </a:lnTo>
                      <a:lnTo>
                        <a:pt x="46" y="264"/>
                      </a:lnTo>
                      <a:lnTo>
                        <a:pt x="92" y="26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708" name="Freeform 130"/>
                <p:cNvSpPr>
                  <a:spLocks/>
                </p:cNvSpPr>
                <p:nvPr/>
              </p:nvSpPr>
              <p:spPr bwMode="auto">
                <a:xfrm>
                  <a:off x="3264" y="3024"/>
                  <a:ext cx="897" cy="360"/>
                </a:xfrm>
                <a:custGeom>
                  <a:avLst/>
                  <a:gdLst>
                    <a:gd name="T0" fmla="*/ 311 w 831"/>
                    <a:gd name="T1" fmla="*/ 4 h 480"/>
                    <a:gd name="T2" fmla="*/ 473 w 831"/>
                    <a:gd name="T3" fmla="*/ 3 h 480"/>
                    <a:gd name="T4" fmla="*/ 782 w 831"/>
                    <a:gd name="T5" fmla="*/ 2 h 480"/>
                    <a:gd name="T6" fmla="*/ 943 w 831"/>
                    <a:gd name="T7" fmla="*/ 2 h 480"/>
                    <a:gd name="T8" fmla="*/ 1252 w 831"/>
                    <a:gd name="T9" fmla="*/ 2 h 480"/>
                    <a:gd name="T10" fmla="*/ 1518 w 831"/>
                    <a:gd name="T11" fmla="*/ 2 h 480"/>
                    <a:gd name="T12" fmla="*/ 1669 w 831"/>
                    <a:gd name="T13" fmla="*/ 2 h 480"/>
                    <a:gd name="T14" fmla="*/ 1727 w 831"/>
                    <a:gd name="T15" fmla="*/ 0 h 480"/>
                    <a:gd name="T16" fmla="*/ 1832 w 831"/>
                    <a:gd name="T17" fmla="*/ 2 h 480"/>
                    <a:gd name="T18" fmla="*/ 1878 w 831"/>
                    <a:gd name="T19" fmla="*/ 2 h 480"/>
                    <a:gd name="T20" fmla="*/ 2038 w 831"/>
                    <a:gd name="T21" fmla="*/ 2 h 480"/>
                    <a:gd name="T22" fmla="*/ 2038 w 831"/>
                    <a:gd name="T23" fmla="*/ 2 h 480"/>
                    <a:gd name="T24" fmla="*/ 2352 w 831"/>
                    <a:gd name="T25" fmla="*/ 2 h 480"/>
                    <a:gd name="T26" fmla="*/ 2352 w 831"/>
                    <a:gd name="T27" fmla="*/ 3 h 480"/>
                    <a:gd name="T28" fmla="*/ 2511 w 831"/>
                    <a:gd name="T29" fmla="*/ 4 h 480"/>
                    <a:gd name="T30" fmla="*/ 2511 w 831"/>
                    <a:gd name="T31" fmla="*/ 4 h 480"/>
                    <a:gd name="T32" fmla="*/ 2665 w 831"/>
                    <a:gd name="T33" fmla="*/ 4 h 480"/>
                    <a:gd name="T34" fmla="*/ 2823 w 831"/>
                    <a:gd name="T35" fmla="*/ 4 h 480"/>
                    <a:gd name="T36" fmla="*/ 2665 w 831"/>
                    <a:gd name="T37" fmla="*/ 5 h 480"/>
                    <a:gd name="T38" fmla="*/ 1878 w 831"/>
                    <a:gd name="T39" fmla="*/ 5 h 480"/>
                    <a:gd name="T40" fmla="*/ 1252 w 831"/>
                    <a:gd name="T41" fmla="*/ 5 h 480"/>
                    <a:gd name="T42" fmla="*/ 943 w 831"/>
                    <a:gd name="T43" fmla="*/ 5 h 480"/>
                    <a:gd name="T44" fmla="*/ 311 w 831"/>
                    <a:gd name="T45" fmla="*/ 5 h 480"/>
                    <a:gd name="T46" fmla="*/ 0 w 831"/>
                    <a:gd name="T47" fmla="*/ 4 h 480"/>
                    <a:gd name="T48" fmla="*/ 157 w 831"/>
                    <a:gd name="T49" fmla="*/ 4 h 480"/>
                    <a:gd name="T50" fmla="*/ 311 w 831"/>
                    <a:gd name="T51" fmla="*/ 4 h 4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80"/>
                    <a:gd name="T80" fmla="*/ 831 w 831"/>
                    <a:gd name="T81" fmla="*/ 480 h 48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80">
                      <a:moveTo>
                        <a:pt x="92" y="288"/>
                      </a:moveTo>
                      <a:lnTo>
                        <a:pt x="139" y="240"/>
                      </a:lnTo>
                      <a:lnTo>
                        <a:pt x="231" y="192"/>
                      </a:lnTo>
                      <a:lnTo>
                        <a:pt x="277" y="192"/>
                      </a:lnTo>
                      <a:lnTo>
                        <a:pt x="369" y="96"/>
                      </a:lnTo>
                      <a:lnTo>
                        <a:pt x="447" y="52"/>
                      </a:lnTo>
                      <a:lnTo>
                        <a:pt x="491" y="24"/>
                      </a:lnTo>
                      <a:lnTo>
                        <a:pt x="508" y="0"/>
                      </a:lnTo>
                      <a:lnTo>
                        <a:pt x="539" y="32"/>
                      </a:lnTo>
                      <a:lnTo>
                        <a:pt x="554" y="48"/>
                      </a:lnTo>
                      <a:lnTo>
                        <a:pt x="600" y="96"/>
                      </a:lnTo>
                      <a:lnTo>
                        <a:pt x="600" y="144"/>
                      </a:lnTo>
                      <a:lnTo>
                        <a:pt x="693" y="192"/>
                      </a:lnTo>
                      <a:lnTo>
                        <a:pt x="693" y="240"/>
                      </a:lnTo>
                      <a:lnTo>
                        <a:pt x="739" y="288"/>
                      </a:lnTo>
                      <a:lnTo>
                        <a:pt x="739" y="336"/>
                      </a:lnTo>
                      <a:lnTo>
                        <a:pt x="785" y="336"/>
                      </a:lnTo>
                      <a:lnTo>
                        <a:pt x="831" y="336"/>
                      </a:lnTo>
                      <a:lnTo>
                        <a:pt x="785" y="384"/>
                      </a:lnTo>
                      <a:lnTo>
                        <a:pt x="554" y="432"/>
                      </a:lnTo>
                      <a:lnTo>
                        <a:pt x="369" y="432"/>
                      </a:lnTo>
                      <a:lnTo>
                        <a:pt x="277" y="480"/>
                      </a:lnTo>
                      <a:lnTo>
                        <a:pt x="92" y="432"/>
                      </a:lnTo>
                      <a:lnTo>
                        <a:pt x="0" y="336"/>
                      </a:lnTo>
                      <a:lnTo>
                        <a:pt x="46" y="288"/>
                      </a:lnTo>
                      <a:lnTo>
                        <a:pt x="92" y="28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709" name="Freeform 131"/>
                <p:cNvSpPr>
                  <a:spLocks/>
                </p:cNvSpPr>
                <p:nvPr/>
              </p:nvSpPr>
              <p:spPr bwMode="auto">
                <a:xfrm>
                  <a:off x="3313" y="3024"/>
                  <a:ext cx="699" cy="360"/>
                </a:xfrm>
                <a:custGeom>
                  <a:avLst/>
                  <a:gdLst>
                    <a:gd name="T0" fmla="*/ 88 w 672"/>
                    <a:gd name="T1" fmla="*/ 5 h 480"/>
                    <a:gd name="T2" fmla="*/ 450 w 672"/>
                    <a:gd name="T3" fmla="*/ 5 h 480"/>
                    <a:gd name="T4" fmla="*/ 633 w 672"/>
                    <a:gd name="T5" fmla="*/ 5 h 480"/>
                    <a:gd name="T6" fmla="*/ 991 w 672"/>
                    <a:gd name="T7" fmla="*/ 5 h 480"/>
                    <a:gd name="T8" fmla="*/ 1262 w 672"/>
                    <a:gd name="T9" fmla="*/ 4 h 480"/>
                    <a:gd name="T10" fmla="*/ 1262 w 672"/>
                    <a:gd name="T11" fmla="*/ 4 h 480"/>
                    <a:gd name="T12" fmla="*/ 1170 w 672"/>
                    <a:gd name="T13" fmla="*/ 2 h 480"/>
                    <a:gd name="T14" fmla="*/ 1081 w 672"/>
                    <a:gd name="T15" fmla="*/ 2 h 480"/>
                    <a:gd name="T16" fmla="*/ 1081 w 672"/>
                    <a:gd name="T17" fmla="*/ 2 h 480"/>
                    <a:gd name="T18" fmla="*/ 901 w 672"/>
                    <a:gd name="T19" fmla="*/ 2 h 480"/>
                    <a:gd name="T20" fmla="*/ 901 w 672"/>
                    <a:gd name="T21" fmla="*/ 0 h 480"/>
                    <a:gd name="T22" fmla="*/ 722 w 672"/>
                    <a:gd name="T23" fmla="*/ 2 h 480"/>
                    <a:gd name="T24" fmla="*/ 633 w 672"/>
                    <a:gd name="T25" fmla="*/ 2 h 480"/>
                    <a:gd name="T26" fmla="*/ 271 w 672"/>
                    <a:gd name="T27" fmla="*/ 3 h 480"/>
                    <a:gd name="T28" fmla="*/ 179 w 672"/>
                    <a:gd name="T29" fmla="*/ 4 h 480"/>
                    <a:gd name="T30" fmla="*/ 0 w 672"/>
                    <a:gd name="T31" fmla="*/ 4 h 480"/>
                    <a:gd name="T32" fmla="*/ 88 w 672"/>
                    <a:gd name="T33" fmla="*/ 5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710" name="Freeform 132"/>
                <p:cNvSpPr>
                  <a:spLocks/>
                </p:cNvSpPr>
                <p:nvPr/>
              </p:nvSpPr>
              <p:spPr bwMode="auto">
                <a:xfrm>
                  <a:off x="3463" y="3096"/>
                  <a:ext cx="498" cy="252"/>
                </a:xfrm>
                <a:custGeom>
                  <a:avLst/>
                  <a:gdLst>
                    <a:gd name="T0" fmla="*/ 1175 w 461"/>
                    <a:gd name="T1" fmla="*/ 0 h 336"/>
                    <a:gd name="T2" fmla="*/ 1269 w 461"/>
                    <a:gd name="T3" fmla="*/ 2 h 336"/>
                    <a:gd name="T4" fmla="*/ 1584 w 461"/>
                    <a:gd name="T5" fmla="*/ 2 h 336"/>
                    <a:gd name="T6" fmla="*/ 1584 w 461"/>
                    <a:gd name="T7" fmla="*/ 2 h 336"/>
                    <a:gd name="T8" fmla="*/ 1109 w 461"/>
                    <a:gd name="T9" fmla="*/ 2 h 336"/>
                    <a:gd name="T10" fmla="*/ 792 w 461"/>
                    <a:gd name="T11" fmla="*/ 3 h 336"/>
                    <a:gd name="T12" fmla="*/ 318 w 461"/>
                    <a:gd name="T13" fmla="*/ 3 h 336"/>
                    <a:gd name="T14" fmla="*/ 0 w 461"/>
                    <a:gd name="T15" fmla="*/ 2 h 336"/>
                    <a:gd name="T16" fmla="*/ 318 w 461"/>
                    <a:gd name="T17" fmla="*/ 2 h 336"/>
                    <a:gd name="T18" fmla="*/ 475 w 461"/>
                    <a:gd name="T19" fmla="*/ 2 h 336"/>
                    <a:gd name="T20" fmla="*/ 792 w 461"/>
                    <a:gd name="T21" fmla="*/ 2 h 336"/>
                    <a:gd name="T22" fmla="*/ 951 w 461"/>
                    <a:gd name="T23" fmla="*/ 2 h 336"/>
                    <a:gd name="T24" fmla="*/ 1175 w 461"/>
                    <a:gd name="T25" fmla="*/ 0 h 3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36"/>
                    <a:gd name="T41" fmla="*/ 461 w 461"/>
                    <a:gd name="T42" fmla="*/ 336 h 3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36">
                      <a:moveTo>
                        <a:pt x="342" y="0"/>
                      </a:moveTo>
                      <a:lnTo>
                        <a:pt x="369" y="62"/>
                      </a:lnTo>
                      <a:lnTo>
                        <a:pt x="461" y="117"/>
                      </a:lnTo>
                      <a:lnTo>
                        <a:pt x="461" y="226"/>
                      </a:lnTo>
                      <a:lnTo>
                        <a:pt x="323" y="226"/>
                      </a:lnTo>
                      <a:lnTo>
                        <a:pt x="231" y="281"/>
                      </a:lnTo>
                      <a:lnTo>
                        <a:pt x="92" y="336"/>
                      </a:lnTo>
                      <a:lnTo>
                        <a:pt x="0" y="226"/>
                      </a:lnTo>
                      <a:lnTo>
                        <a:pt x="92" y="171"/>
                      </a:lnTo>
                      <a:lnTo>
                        <a:pt x="138" y="117"/>
                      </a:lnTo>
                      <a:lnTo>
                        <a:pt x="231" y="117"/>
                      </a:lnTo>
                      <a:lnTo>
                        <a:pt x="277" y="7"/>
                      </a:lnTo>
                      <a:lnTo>
                        <a:pt x="34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711" name="Freeform 66"/>
                <p:cNvSpPr>
                  <a:spLocks/>
                </p:cNvSpPr>
                <p:nvPr/>
              </p:nvSpPr>
              <p:spPr bwMode="auto">
                <a:xfrm>
                  <a:off x="3458" y="3048"/>
                  <a:ext cx="698" cy="360"/>
                </a:xfrm>
                <a:custGeom>
                  <a:avLst/>
                  <a:gdLst>
                    <a:gd name="T0" fmla="*/ 87 w 672"/>
                    <a:gd name="T1" fmla="*/ 5 h 480"/>
                    <a:gd name="T2" fmla="*/ 441 w 672"/>
                    <a:gd name="T3" fmla="*/ 5 h 480"/>
                    <a:gd name="T4" fmla="*/ 618 w 672"/>
                    <a:gd name="T5" fmla="*/ 5 h 480"/>
                    <a:gd name="T6" fmla="*/ 971 w 672"/>
                    <a:gd name="T7" fmla="*/ 5 h 480"/>
                    <a:gd name="T8" fmla="*/ 1233 w 672"/>
                    <a:gd name="T9" fmla="*/ 4 h 480"/>
                    <a:gd name="T10" fmla="*/ 1233 w 672"/>
                    <a:gd name="T11" fmla="*/ 4 h 480"/>
                    <a:gd name="T12" fmla="*/ 1145 w 672"/>
                    <a:gd name="T13" fmla="*/ 2 h 480"/>
                    <a:gd name="T14" fmla="*/ 1056 w 672"/>
                    <a:gd name="T15" fmla="*/ 2 h 480"/>
                    <a:gd name="T16" fmla="*/ 1056 w 672"/>
                    <a:gd name="T17" fmla="*/ 2 h 480"/>
                    <a:gd name="T18" fmla="*/ 880 w 672"/>
                    <a:gd name="T19" fmla="*/ 2 h 480"/>
                    <a:gd name="T20" fmla="*/ 880 w 672"/>
                    <a:gd name="T21" fmla="*/ 0 h 480"/>
                    <a:gd name="T22" fmla="*/ 704 w 672"/>
                    <a:gd name="T23" fmla="*/ 2 h 480"/>
                    <a:gd name="T24" fmla="*/ 618 w 672"/>
                    <a:gd name="T25" fmla="*/ 2 h 480"/>
                    <a:gd name="T26" fmla="*/ 267 w 672"/>
                    <a:gd name="T27" fmla="*/ 3 h 480"/>
                    <a:gd name="T28" fmla="*/ 176 w 672"/>
                    <a:gd name="T29" fmla="*/ 4 h 480"/>
                    <a:gd name="T30" fmla="*/ 0 w 672"/>
                    <a:gd name="T31" fmla="*/ 4 h 480"/>
                    <a:gd name="T32" fmla="*/ 87 w 672"/>
                    <a:gd name="T33" fmla="*/ 5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712" name="Freeform 67"/>
                <p:cNvSpPr>
                  <a:spLocks/>
                </p:cNvSpPr>
                <p:nvPr/>
              </p:nvSpPr>
              <p:spPr bwMode="auto">
                <a:xfrm>
                  <a:off x="3608" y="3111"/>
                  <a:ext cx="498" cy="261"/>
                </a:xfrm>
                <a:custGeom>
                  <a:avLst/>
                  <a:gdLst>
                    <a:gd name="T0" fmla="*/ 1126 w 461"/>
                    <a:gd name="T1" fmla="*/ 0 h 348"/>
                    <a:gd name="T2" fmla="*/ 1269 w 461"/>
                    <a:gd name="T3" fmla="*/ 2 h 348"/>
                    <a:gd name="T4" fmla="*/ 1584 w 461"/>
                    <a:gd name="T5" fmla="*/ 2 h 348"/>
                    <a:gd name="T6" fmla="*/ 1584 w 461"/>
                    <a:gd name="T7" fmla="*/ 2 h 348"/>
                    <a:gd name="T8" fmla="*/ 1109 w 461"/>
                    <a:gd name="T9" fmla="*/ 2 h 348"/>
                    <a:gd name="T10" fmla="*/ 792 w 461"/>
                    <a:gd name="T11" fmla="*/ 3 h 348"/>
                    <a:gd name="T12" fmla="*/ 318 w 461"/>
                    <a:gd name="T13" fmla="*/ 3 h 348"/>
                    <a:gd name="T14" fmla="*/ 0 w 461"/>
                    <a:gd name="T15" fmla="*/ 2 h 348"/>
                    <a:gd name="T16" fmla="*/ 318 w 461"/>
                    <a:gd name="T17" fmla="*/ 2 h 348"/>
                    <a:gd name="T18" fmla="*/ 475 w 461"/>
                    <a:gd name="T19" fmla="*/ 2 h 348"/>
                    <a:gd name="T20" fmla="*/ 792 w 461"/>
                    <a:gd name="T21" fmla="*/ 2 h 348"/>
                    <a:gd name="T22" fmla="*/ 951 w 461"/>
                    <a:gd name="T23" fmla="*/ 2 h 348"/>
                    <a:gd name="T24" fmla="*/ 1126 w 461"/>
                    <a:gd name="T25" fmla="*/ 0 h 34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48"/>
                    <a:gd name="T41" fmla="*/ 461 w 461"/>
                    <a:gd name="T42" fmla="*/ 348 h 34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48">
                      <a:moveTo>
                        <a:pt x="327" y="0"/>
                      </a:moveTo>
                      <a:lnTo>
                        <a:pt x="369" y="74"/>
                      </a:lnTo>
                      <a:lnTo>
                        <a:pt x="461" y="129"/>
                      </a:lnTo>
                      <a:lnTo>
                        <a:pt x="461" y="238"/>
                      </a:lnTo>
                      <a:lnTo>
                        <a:pt x="323" y="238"/>
                      </a:lnTo>
                      <a:lnTo>
                        <a:pt x="231" y="293"/>
                      </a:lnTo>
                      <a:lnTo>
                        <a:pt x="92" y="348"/>
                      </a:lnTo>
                      <a:lnTo>
                        <a:pt x="0" y="238"/>
                      </a:lnTo>
                      <a:lnTo>
                        <a:pt x="92" y="183"/>
                      </a:lnTo>
                      <a:lnTo>
                        <a:pt x="138" y="129"/>
                      </a:lnTo>
                      <a:lnTo>
                        <a:pt x="231" y="129"/>
                      </a:lnTo>
                      <a:lnTo>
                        <a:pt x="277" y="19"/>
                      </a:lnTo>
                      <a:lnTo>
                        <a:pt x="32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grpSp>
              <p:nvGrpSpPr>
                <p:cNvPr id="11" name="Group 138"/>
                <p:cNvGrpSpPr>
                  <a:grpSpLocks/>
                </p:cNvGrpSpPr>
                <p:nvPr/>
              </p:nvGrpSpPr>
              <p:grpSpPr bwMode="auto">
                <a:xfrm>
                  <a:off x="3264" y="3120"/>
                  <a:ext cx="96" cy="144"/>
                  <a:chOff x="2715" y="3552"/>
                  <a:chExt cx="375" cy="336"/>
                </a:xfrm>
              </p:grpSpPr>
              <p:sp>
                <p:nvSpPr>
                  <p:cNvPr id="18714" name="Freeform 13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15" y="3636"/>
                    <a:ext cx="375" cy="252"/>
                  </a:xfrm>
                  <a:custGeom>
                    <a:avLst/>
                    <a:gdLst>
                      <a:gd name="T0" fmla="*/ 136 w 375"/>
                      <a:gd name="T1" fmla="*/ 7 h 294"/>
                      <a:gd name="T2" fmla="*/ 94 w 375"/>
                      <a:gd name="T3" fmla="*/ 15 h 294"/>
                      <a:gd name="T4" fmla="*/ 0 w 375"/>
                      <a:gd name="T5" fmla="*/ 24 h 294"/>
                      <a:gd name="T6" fmla="*/ 87 w 375"/>
                      <a:gd name="T7" fmla="*/ 24 h 294"/>
                      <a:gd name="T8" fmla="*/ 141 w 375"/>
                      <a:gd name="T9" fmla="*/ 23 h 294"/>
                      <a:gd name="T10" fmla="*/ 183 w 375"/>
                      <a:gd name="T11" fmla="*/ 21 h 294"/>
                      <a:gd name="T12" fmla="*/ 228 w 375"/>
                      <a:gd name="T13" fmla="*/ 23 h 294"/>
                      <a:gd name="T14" fmla="*/ 309 w 375"/>
                      <a:gd name="T15" fmla="*/ 24 h 294"/>
                      <a:gd name="T16" fmla="*/ 375 w 375"/>
                      <a:gd name="T17" fmla="*/ 24 h 294"/>
                      <a:gd name="T18" fmla="*/ 278 w 375"/>
                      <a:gd name="T19" fmla="*/ 15 h 294"/>
                      <a:gd name="T20" fmla="*/ 238 w 375"/>
                      <a:gd name="T21" fmla="*/ 7 h 294"/>
                      <a:gd name="T22" fmla="*/ 198 w 375"/>
                      <a:gd name="T23" fmla="*/ 0 h 294"/>
                      <a:gd name="T24" fmla="*/ 176 w 375"/>
                      <a:gd name="T25" fmla="*/ 3 h 294"/>
                      <a:gd name="T26" fmla="*/ 136 w 375"/>
                      <a:gd name="T27" fmla="*/ 7 h 29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75"/>
                      <a:gd name="T43" fmla="*/ 0 h 294"/>
                      <a:gd name="T44" fmla="*/ 375 w 375"/>
                      <a:gd name="T45" fmla="*/ 294 h 29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75" h="294">
                        <a:moveTo>
                          <a:pt x="136" y="88"/>
                        </a:moveTo>
                        <a:lnTo>
                          <a:pt x="94" y="179"/>
                        </a:lnTo>
                        <a:lnTo>
                          <a:pt x="0" y="291"/>
                        </a:lnTo>
                        <a:lnTo>
                          <a:pt x="87" y="288"/>
                        </a:lnTo>
                        <a:lnTo>
                          <a:pt x="141" y="267"/>
                        </a:lnTo>
                        <a:lnTo>
                          <a:pt x="183" y="258"/>
                        </a:lnTo>
                        <a:lnTo>
                          <a:pt x="228" y="270"/>
                        </a:lnTo>
                        <a:lnTo>
                          <a:pt x="309" y="294"/>
                        </a:lnTo>
                        <a:lnTo>
                          <a:pt x="375" y="294"/>
                        </a:lnTo>
                        <a:lnTo>
                          <a:pt x="278" y="176"/>
                        </a:lnTo>
                        <a:lnTo>
                          <a:pt x="238" y="88"/>
                        </a:lnTo>
                        <a:lnTo>
                          <a:pt x="198" y="0"/>
                        </a:lnTo>
                        <a:lnTo>
                          <a:pt x="176" y="3"/>
                        </a:lnTo>
                        <a:lnTo>
                          <a:pt x="136" y="88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715" name="Freeform 14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51" y="3592"/>
                    <a:ext cx="281" cy="200"/>
                  </a:xfrm>
                  <a:custGeom>
                    <a:avLst/>
                    <a:gdLst>
                      <a:gd name="T0" fmla="*/ 1 w 432"/>
                      <a:gd name="T1" fmla="*/ 1 h 288"/>
                      <a:gd name="T2" fmla="*/ 1 w 432"/>
                      <a:gd name="T3" fmla="*/ 1 h 288"/>
                      <a:gd name="T4" fmla="*/ 0 w 432"/>
                      <a:gd name="T5" fmla="*/ 1 h 288"/>
                      <a:gd name="T6" fmla="*/ 1 w 432"/>
                      <a:gd name="T7" fmla="*/ 1 h 288"/>
                      <a:gd name="T8" fmla="*/ 1 w 432"/>
                      <a:gd name="T9" fmla="*/ 1 h 288"/>
                      <a:gd name="T10" fmla="*/ 1 w 432"/>
                      <a:gd name="T11" fmla="*/ 1 h 288"/>
                      <a:gd name="T12" fmla="*/ 1 w 432"/>
                      <a:gd name="T13" fmla="*/ 1 h 288"/>
                      <a:gd name="T14" fmla="*/ 1 w 432"/>
                      <a:gd name="T15" fmla="*/ 1 h 288"/>
                      <a:gd name="T16" fmla="*/ 1 w 432"/>
                      <a:gd name="T17" fmla="*/ 1 h 288"/>
                      <a:gd name="T18" fmla="*/ 1 w 432"/>
                      <a:gd name="T19" fmla="*/ 1 h 288"/>
                      <a:gd name="T20" fmla="*/ 1 w 432"/>
                      <a:gd name="T21" fmla="*/ 1 h 288"/>
                      <a:gd name="T22" fmla="*/ 1 w 432"/>
                      <a:gd name="T23" fmla="*/ 0 h 288"/>
                      <a:gd name="T24" fmla="*/ 1 w 432"/>
                      <a:gd name="T25" fmla="*/ 1 h 288"/>
                      <a:gd name="T26" fmla="*/ 1 w 432"/>
                      <a:gd name="T27" fmla="*/ 1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716" name="Freeform 14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91" y="3552"/>
                    <a:ext cx="202" cy="12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</p:grpSp>
          <p:grpSp>
            <p:nvGrpSpPr>
              <p:cNvPr id="12" name="Group 144"/>
              <p:cNvGrpSpPr>
                <a:grpSpLocks/>
              </p:cNvGrpSpPr>
              <p:nvPr/>
            </p:nvGrpSpPr>
            <p:grpSpPr bwMode="auto">
              <a:xfrm flipH="1">
                <a:off x="1202" y="3022"/>
                <a:ext cx="774" cy="544"/>
                <a:chOff x="1344" y="2064"/>
                <a:chExt cx="1639" cy="817"/>
              </a:xfrm>
            </p:grpSpPr>
            <p:sp>
              <p:nvSpPr>
                <p:cNvPr id="18682" name="Freeform 145" descr="Песок"/>
                <p:cNvSpPr>
                  <a:spLocks/>
                </p:cNvSpPr>
                <p:nvPr/>
              </p:nvSpPr>
              <p:spPr bwMode="auto">
                <a:xfrm>
                  <a:off x="1445" y="2353"/>
                  <a:ext cx="1538" cy="528"/>
                </a:xfrm>
                <a:custGeom>
                  <a:avLst/>
                  <a:gdLst>
                    <a:gd name="T0" fmla="*/ 252 w 1730"/>
                    <a:gd name="T1" fmla="*/ 4 h 720"/>
                    <a:gd name="T2" fmla="*/ 239 w 1730"/>
                    <a:gd name="T3" fmla="*/ 4 h 720"/>
                    <a:gd name="T4" fmla="*/ 236 w 1730"/>
                    <a:gd name="T5" fmla="*/ 5 h 720"/>
                    <a:gd name="T6" fmla="*/ 212 w 1730"/>
                    <a:gd name="T7" fmla="*/ 5 h 720"/>
                    <a:gd name="T8" fmla="*/ 203 w 1730"/>
                    <a:gd name="T9" fmla="*/ 5 h 720"/>
                    <a:gd name="T10" fmla="*/ 190 w 1730"/>
                    <a:gd name="T11" fmla="*/ 5 h 720"/>
                    <a:gd name="T12" fmla="*/ 153 w 1730"/>
                    <a:gd name="T13" fmla="*/ 5 h 720"/>
                    <a:gd name="T14" fmla="*/ 114 w 1730"/>
                    <a:gd name="T15" fmla="*/ 5 h 720"/>
                    <a:gd name="T16" fmla="*/ 97 w 1730"/>
                    <a:gd name="T17" fmla="*/ 5 h 720"/>
                    <a:gd name="T18" fmla="*/ 89 w 1730"/>
                    <a:gd name="T19" fmla="*/ 5 h 720"/>
                    <a:gd name="T20" fmla="*/ 76 w 1730"/>
                    <a:gd name="T21" fmla="*/ 4 h 720"/>
                    <a:gd name="T22" fmla="*/ 71 w 1730"/>
                    <a:gd name="T23" fmla="*/ 4 h 720"/>
                    <a:gd name="T24" fmla="*/ 42 w 1730"/>
                    <a:gd name="T25" fmla="*/ 4 h 720"/>
                    <a:gd name="T26" fmla="*/ 29 w 1730"/>
                    <a:gd name="T27" fmla="*/ 4 h 720"/>
                    <a:gd name="T28" fmla="*/ 20 w 1730"/>
                    <a:gd name="T29" fmla="*/ 4 h 720"/>
                    <a:gd name="T30" fmla="*/ 14 w 1730"/>
                    <a:gd name="T31" fmla="*/ 3 h 720"/>
                    <a:gd name="T32" fmla="*/ 4 w 1730"/>
                    <a:gd name="T33" fmla="*/ 3 h 720"/>
                    <a:gd name="T34" fmla="*/ 4 w 1730"/>
                    <a:gd name="T35" fmla="*/ 3 h 720"/>
                    <a:gd name="T36" fmla="*/ 8 w 1730"/>
                    <a:gd name="T37" fmla="*/ 1 h 720"/>
                    <a:gd name="T38" fmla="*/ 16 w 1730"/>
                    <a:gd name="T39" fmla="*/ 1 h 720"/>
                    <a:gd name="T40" fmla="*/ 28 w 1730"/>
                    <a:gd name="T41" fmla="*/ 1 h 720"/>
                    <a:gd name="T42" fmla="*/ 32 w 1730"/>
                    <a:gd name="T43" fmla="*/ 1 h 720"/>
                    <a:gd name="T44" fmla="*/ 52 w 1730"/>
                    <a:gd name="T45" fmla="*/ 1 h 720"/>
                    <a:gd name="T46" fmla="*/ 60 w 1730"/>
                    <a:gd name="T47" fmla="*/ 1 h 720"/>
                    <a:gd name="T48" fmla="*/ 68 w 1730"/>
                    <a:gd name="T49" fmla="*/ 1 h 720"/>
                    <a:gd name="T50" fmla="*/ 76 w 1730"/>
                    <a:gd name="T51" fmla="*/ 1 h 720"/>
                    <a:gd name="T52" fmla="*/ 92 w 1730"/>
                    <a:gd name="T53" fmla="*/ 1 h 720"/>
                    <a:gd name="T54" fmla="*/ 110 w 1730"/>
                    <a:gd name="T55" fmla="*/ 1 h 720"/>
                    <a:gd name="T56" fmla="*/ 132 w 1730"/>
                    <a:gd name="T57" fmla="*/ 1 h 720"/>
                    <a:gd name="T58" fmla="*/ 155 w 1730"/>
                    <a:gd name="T59" fmla="*/ 1 h 720"/>
                    <a:gd name="T60" fmla="*/ 167 w 1730"/>
                    <a:gd name="T61" fmla="*/ 1 h 720"/>
                    <a:gd name="T62" fmla="*/ 177 w 1730"/>
                    <a:gd name="T63" fmla="*/ 1 h 720"/>
                    <a:gd name="T64" fmla="*/ 193 w 1730"/>
                    <a:gd name="T65" fmla="*/ 1 h 720"/>
                    <a:gd name="T66" fmla="*/ 202 w 1730"/>
                    <a:gd name="T67" fmla="*/ 1 h 720"/>
                    <a:gd name="T68" fmla="*/ 211 w 1730"/>
                    <a:gd name="T69" fmla="*/ 1 h 720"/>
                    <a:gd name="T70" fmla="*/ 224 w 1730"/>
                    <a:gd name="T71" fmla="*/ 1 h 720"/>
                    <a:gd name="T72" fmla="*/ 230 w 1730"/>
                    <a:gd name="T73" fmla="*/ 1 h 720"/>
                    <a:gd name="T74" fmla="*/ 238 w 1730"/>
                    <a:gd name="T75" fmla="*/ 2 h 720"/>
                    <a:gd name="T76" fmla="*/ 240 w 1730"/>
                    <a:gd name="T77" fmla="*/ 2 h 720"/>
                    <a:gd name="T78" fmla="*/ 244 w 1730"/>
                    <a:gd name="T79" fmla="*/ 2 h 720"/>
                    <a:gd name="T80" fmla="*/ 248 w 1730"/>
                    <a:gd name="T81" fmla="*/ 2 h 720"/>
                    <a:gd name="T82" fmla="*/ 252 w 1730"/>
                    <a:gd name="T83" fmla="*/ 3 h 720"/>
                    <a:gd name="T84" fmla="*/ 252 w 1730"/>
                    <a:gd name="T85" fmla="*/ 3 h 720"/>
                    <a:gd name="T86" fmla="*/ 258 w 1730"/>
                    <a:gd name="T87" fmla="*/ 3 h 720"/>
                    <a:gd name="T88" fmla="*/ 256 w 1730"/>
                    <a:gd name="T89" fmla="*/ 3 h 720"/>
                    <a:gd name="T90" fmla="*/ 262 w 1730"/>
                    <a:gd name="T91" fmla="*/ 3 h 720"/>
                    <a:gd name="T92" fmla="*/ 262 w 1730"/>
                    <a:gd name="T93" fmla="*/ 4 h 720"/>
                    <a:gd name="T94" fmla="*/ 260 w 1730"/>
                    <a:gd name="T95" fmla="*/ 4 h 720"/>
                    <a:gd name="T96" fmla="*/ 256 w 1730"/>
                    <a:gd name="T97" fmla="*/ 4 h 720"/>
                    <a:gd name="T98" fmla="*/ 252 w 1730"/>
                    <a:gd name="T99" fmla="*/ 4 h 720"/>
                    <a:gd name="T100" fmla="*/ 252 w 1730"/>
                    <a:gd name="T101" fmla="*/ 4 h 720"/>
                    <a:gd name="T102" fmla="*/ 252 w 1730"/>
                    <a:gd name="T103" fmla="*/ 4 h 720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730"/>
                    <a:gd name="T157" fmla="*/ 0 h 720"/>
                    <a:gd name="T158" fmla="*/ 1730 w 1730"/>
                    <a:gd name="T159" fmla="*/ 720 h 720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730" h="720">
                      <a:moveTo>
                        <a:pt x="1659" y="602"/>
                      </a:moveTo>
                      <a:cubicBezTo>
                        <a:pt x="1651" y="622"/>
                        <a:pt x="1594" y="617"/>
                        <a:pt x="1575" y="630"/>
                      </a:cubicBezTo>
                      <a:cubicBezTo>
                        <a:pt x="1548" y="649"/>
                        <a:pt x="1571" y="686"/>
                        <a:pt x="1550" y="691"/>
                      </a:cubicBezTo>
                      <a:cubicBezTo>
                        <a:pt x="1510" y="705"/>
                        <a:pt x="1436" y="696"/>
                        <a:pt x="1398" y="699"/>
                      </a:cubicBezTo>
                      <a:cubicBezTo>
                        <a:pt x="1360" y="702"/>
                        <a:pt x="1347" y="710"/>
                        <a:pt x="1324" y="709"/>
                      </a:cubicBezTo>
                      <a:cubicBezTo>
                        <a:pt x="1289" y="719"/>
                        <a:pt x="1290" y="692"/>
                        <a:pt x="1253" y="696"/>
                      </a:cubicBezTo>
                      <a:cubicBezTo>
                        <a:pt x="1170" y="694"/>
                        <a:pt x="1081" y="715"/>
                        <a:pt x="998" y="709"/>
                      </a:cubicBezTo>
                      <a:cubicBezTo>
                        <a:pt x="915" y="697"/>
                        <a:pt x="836" y="720"/>
                        <a:pt x="750" y="713"/>
                      </a:cubicBezTo>
                      <a:cubicBezTo>
                        <a:pt x="710" y="705"/>
                        <a:pt x="673" y="688"/>
                        <a:pt x="633" y="679"/>
                      </a:cubicBezTo>
                      <a:cubicBezTo>
                        <a:pt x="619" y="676"/>
                        <a:pt x="603" y="678"/>
                        <a:pt x="589" y="672"/>
                      </a:cubicBezTo>
                      <a:cubicBezTo>
                        <a:pt x="556" y="657"/>
                        <a:pt x="527" y="641"/>
                        <a:pt x="492" y="628"/>
                      </a:cubicBezTo>
                      <a:cubicBezTo>
                        <a:pt x="481" y="623"/>
                        <a:pt x="482" y="626"/>
                        <a:pt x="468" y="622"/>
                      </a:cubicBezTo>
                      <a:cubicBezTo>
                        <a:pt x="417" y="607"/>
                        <a:pt x="323" y="613"/>
                        <a:pt x="273" y="596"/>
                      </a:cubicBezTo>
                      <a:cubicBezTo>
                        <a:pt x="230" y="580"/>
                        <a:pt x="235" y="569"/>
                        <a:pt x="196" y="552"/>
                      </a:cubicBezTo>
                      <a:cubicBezTo>
                        <a:pt x="184" y="547"/>
                        <a:pt x="149" y="524"/>
                        <a:pt x="136" y="520"/>
                      </a:cubicBezTo>
                      <a:cubicBezTo>
                        <a:pt x="117" y="509"/>
                        <a:pt x="112" y="473"/>
                        <a:pt x="89" y="467"/>
                      </a:cubicBezTo>
                      <a:cubicBezTo>
                        <a:pt x="75" y="457"/>
                        <a:pt x="30" y="443"/>
                        <a:pt x="17" y="432"/>
                      </a:cubicBezTo>
                      <a:cubicBezTo>
                        <a:pt x="0" y="420"/>
                        <a:pt x="20" y="399"/>
                        <a:pt x="13" y="382"/>
                      </a:cubicBezTo>
                      <a:cubicBezTo>
                        <a:pt x="16" y="311"/>
                        <a:pt x="2" y="283"/>
                        <a:pt x="49" y="236"/>
                      </a:cubicBezTo>
                      <a:cubicBezTo>
                        <a:pt x="65" y="199"/>
                        <a:pt x="55" y="169"/>
                        <a:pt x="101" y="152"/>
                      </a:cubicBezTo>
                      <a:cubicBezTo>
                        <a:pt x="123" y="135"/>
                        <a:pt x="162" y="139"/>
                        <a:pt x="180" y="135"/>
                      </a:cubicBezTo>
                      <a:cubicBezTo>
                        <a:pt x="189" y="131"/>
                        <a:pt x="210" y="127"/>
                        <a:pt x="210" y="127"/>
                      </a:cubicBezTo>
                      <a:cubicBezTo>
                        <a:pt x="241" y="95"/>
                        <a:pt x="294" y="90"/>
                        <a:pt x="341" y="78"/>
                      </a:cubicBezTo>
                      <a:cubicBezTo>
                        <a:pt x="360" y="73"/>
                        <a:pt x="379" y="63"/>
                        <a:pt x="399" y="59"/>
                      </a:cubicBezTo>
                      <a:cubicBezTo>
                        <a:pt x="461" y="49"/>
                        <a:pt x="409" y="62"/>
                        <a:pt x="448" y="54"/>
                      </a:cubicBezTo>
                      <a:cubicBezTo>
                        <a:pt x="465" y="51"/>
                        <a:pt x="479" y="42"/>
                        <a:pt x="496" y="39"/>
                      </a:cubicBezTo>
                      <a:cubicBezTo>
                        <a:pt x="531" y="34"/>
                        <a:pt x="574" y="24"/>
                        <a:pt x="610" y="23"/>
                      </a:cubicBezTo>
                      <a:cubicBezTo>
                        <a:pt x="648" y="22"/>
                        <a:pt x="686" y="21"/>
                        <a:pt x="724" y="20"/>
                      </a:cubicBezTo>
                      <a:cubicBezTo>
                        <a:pt x="771" y="9"/>
                        <a:pt x="823" y="13"/>
                        <a:pt x="871" y="11"/>
                      </a:cubicBezTo>
                      <a:cubicBezTo>
                        <a:pt x="925" y="0"/>
                        <a:pt x="945" y="7"/>
                        <a:pt x="1019" y="8"/>
                      </a:cubicBezTo>
                      <a:cubicBezTo>
                        <a:pt x="1046" y="15"/>
                        <a:pt x="1078" y="16"/>
                        <a:pt x="1106" y="20"/>
                      </a:cubicBezTo>
                      <a:cubicBezTo>
                        <a:pt x="1126" y="26"/>
                        <a:pt x="1144" y="36"/>
                        <a:pt x="1163" y="42"/>
                      </a:cubicBezTo>
                      <a:cubicBezTo>
                        <a:pt x="1195" y="50"/>
                        <a:pt x="1233" y="51"/>
                        <a:pt x="1264" y="62"/>
                      </a:cubicBezTo>
                      <a:cubicBezTo>
                        <a:pt x="1284" y="69"/>
                        <a:pt x="1300" y="80"/>
                        <a:pt x="1321" y="85"/>
                      </a:cubicBezTo>
                      <a:cubicBezTo>
                        <a:pt x="1340" y="100"/>
                        <a:pt x="1366" y="107"/>
                        <a:pt x="1385" y="121"/>
                      </a:cubicBezTo>
                      <a:cubicBezTo>
                        <a:pt x="1409" y="140"/>
                        <a:pt x="1437" y="160"/>
                        <a:pt x="1465" y="175"/>
                      </a:cubicBezTo>
                      <a:cubicBezTo>
                        <a:pt x="1475" y="190"/>
                        <a:pt x="1492" y="210"/>
                        <a:pt x="1509" y="220"/>
                      </a:cubicBezTo>
                      <a:cubicBezTo>
                        <a:pt x="1515" y="247"/>
                        <a:pt x="1544" y="273"/>
                        <a:pt x="1566" y="295"/>
                      </a:cubicBezTo>
                      <a:cubicBezTo>
                        <a:pt x="1571" y="299"/>
                        <a:pt x="1573" y="307"/>
                        <a:pt x="1579" y="310"/>
                      </a:cubicBezTo>
                      <a:cubicBezTo>
                        <a:pt x="1592" y="316"/>
                        <a:pt x="1597" y="326"/>
                        <a:pt x="1609" y="333"/>
                      </a:cubicBezTo>
                      <a:cubicBezTo>
                        <a:pt x="1615" y="337"/>
                        <a:pt x="1629" y="344"/>
                        <a:pt x="1629" y="344"/>
                      </a:cubicBezTo>
                      <a:cubicBezTo>
                        <a:pt x="1636" y="351"/>
                        <a:pt x="1643" y="359"/>
                        <a:pt x="1650" y="367"/>
                      </a:cubicBezTo>
                      <a:cubicBezTo>
                        <a:pt x="1652" y="369"/>
                        <a:pt x="1657" y="375"/>
                        <a:pt x="1657" y="375"/>
                      </a:cubicBezTo>
                      <a:cubicBezTo>
                        <a:pt x="1662" y="394"/>
                        <a:pt x="1675" y="420"/>
                        <a:pt x="1693" y="434"/>
                      </a:cubicBezTo>
                      <a:cubicBezTo>
                        <a:pt x="1697" y="444"/>
                        <a:pt x="1677" y="446"/>
                        <a:pt x="1684" y="454"/>
                      </a:cubicBezTo>
                      <a:cubicBezTo>
                        <a:pt x="1694" y="481"/>
                        <a:pt x="1710" y="455"/>
                        <a:pt x="1724" y="478"/>
                      </a:cubicBezTo>
                      <a:cubicBezTo>
                        <a:pt x="1726" y="483"/>
                        <a:pt x="1730" y="493"/>
                        <a:pt x="1730" y="493"/>
                      </a:cubicBezTo>
                      <a:cubicBezTo>
                        <a:pt x="1728" y="516"/>
                        <a:pt x="1723" y="496"/>
                        <a:pt x="1712" y="530"/>
                      </a:cubicBezTo>
                      <a:cubicBezTo>
                        <a:pt x="1708" y="540"/>
                        <a:pt x="1695" y="588"/>
                        <a:pt x="1683" y="594"/>
                      </a:cubicBezTo>
                      <a:cubicBezTo>
                        <a:pt x="1675" y="613"/>
                        <a:pt x="1683" y="609"/>
                        <a:pt x="1663" y="613"/>
                      </a:cubicBezTo>
                      <a:cubicBezTo>
                        <a:pt x="1651" y="618"/>
                        <a:pt x="1656" y="615"/>
                        <a:pt x="1650" y="620"/>
                      </a:cubicBezTo>
                      <a:cubicBezTo>
                        <a:pt x="1650" y="620"/>
                        <a:pt x="1659" y="602"/>
                        <a:pt x="1659" y="602"/>
                      </a:cubicBezTo>
                      <a:close/>
                    </a:path>
                  </a:pathLst>
                </a:custGeom>
                <a:blipFill dpi="0" rotWithShape="1">
                  <a:blip r:embed="rId6" cstate="screen"/>
                  <a:srcRect/>
                  <a:tile tx="0" ty="0" sx="100000" sy="100000" flip="none" algn="tl"/>
                </a:blipFill>
                <a:ln w="9525">
                  <a:pattFill prst="lgConfetti">
                    <a:fgClr>
                      <a:schemeClr val="tx1"/>
                    </a:fgClr>
                    <a:bgClr>
                      <a:srgbClr val="00CC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683" name="Freeform 147"/>
                <p:cNvSpPr>
                  <a:spLocks/>
                </p:cNvSpPr>
                <p:nvPr/>
              </p:nvSpPr>
              <p:spPr bwMode="auto">
                <a:xfrm>
                  <a:off x="1691" y="2402"/>
                  <a:ext cx="901" cy="208"/>
                </a:xfrm>
                <a:custGeom>
                  <a:avLst/>
                  <a:gdLst>
                    <a:gd name="T0" fmla="*/ 2 w 1180"/>
                    <a:gd name="T1" fmla="*/ 0 h 432"/>
                    <a:gd name="T2" fmla="*/ 3 w 1180"/>
                    <a:gd name="T3" fmla="*/ 0 h 432"/>
                    <a:gd name="T4" fmla="*/ 5 w 1180"/>
                    <a:gd name="T5" fmla="*/ 0 h 432"/>
                    <a:gd name="T6" fmla="*/ 8 w 1180"/>
                    <a:gd name="T7" fmla="*/ 0 h 432"/>
                    <a:gd name="T8" fmla="*/ 11 w 1180"/>
                    <a:gd name="T9" fmla="*/ 0 h 432"/>
                    <a:gd name="T10" fmla="*/ 12 w 1180"/>
                    <a:gd name="T11" fmla="*/ 0 h 432"/>
                    <a:gd name="T12" fmla="*/ 14 w 1180"/>
                    <a:gd name="T13" fmla="*/ 0 h 432"/>
                    <a:gd name="T14" fmla="*/ 15 w 1180"/>
                    <a:gd name="T15" fmla="*/ 0 h 432"/>
                    <a:gd name="T16" fmla="*/ 16 w 1180"/>
                    <a:gd name="T17" fmla="*/ 0 h 432"/>
                    <a:gd name="T18" fmla="*/ 16 w 1180"/>
                    <a:gd name="T19" fmla="*/ 0 h 432"/>
                    <a:gd name="T20" fmla="*/ 0 w 1180"/>
                    <a:gd name="T21" fmla="*/ 0 h 432"/>
                    <a:gd name="T22" fmla="*/ 2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/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684" name="Freeform 148"/>
                <p:cNvSpPr>
                  <a:spLocks/>
                </p:cNvSpPr>
                <p:nvPr/>
              </p:nvSpPr>
              <p:spPr bwMode="auto">
                <a:xfrm flipH="1">
                  <a:off x="1536" y="2304"/>
                  <a:ext cx="133" cy="206"/>
                </a:xfrm>
                <a:custGeom>
                  <a:avLst/>
                  <a:gdLst>
                    <a:gd name="T0" fmla="*/ 1 w 242"/>
                    <a:gd name="T1" fmla="*/ 8 h 242"/>
                    <a:gd name="T2" fmla="*/ 1 w 242"/>
                    <a:gd name="T3" fmla="*/ 9 h 242"/>
                    <a:gd name="T4" fmla="*/ 1 w 242"/>
                    <a:gd name="T5" fmla="*/ 12 h 242"/>
                    <a:gd name="T6" fmla="*/ 1 w 242"/>
                    <a:gd name="T7" fmla="*/ 14 h 242"/>
                    <a:gd name="T8" fmla="*/ 1 w 242"/>
                    <a:gd name="T9" fmla="*/ 19 h 242"/>
                    <a:gd name="T10" fmla="*/ 1 w 242"/>
                    <a:gd name="T11" fmla="*/ 18 h 242"/>
                    <a:gd name="T12" fmla="*/ 1 w 242"/>
                    <a:gd name="T13" fmla="*/ 19 h 242"/>
                    <a:gd name="T14" fmla="*/ 1 w 242"/>
                    <a:gd name="T15" fmla="*/ 16 h 242"/>
                    <a:gd name="T16" fmla="*/ 1 w 242"/>
                    <a:gd name="T17" fmla="*/ 13 h 242"/>
                    <a:gd name="T18" fmla="*/ 1 w 242"/>
                    <a:gd name="T19" fmla="*/ 12 h 242"/>
                    <a:gd name="T20" fmla="*/ 1 w 242"/>
                    <a:gd name="T21" fmla="*/ 10 h 242"/>
                    <a:gd name="T22" fmla="*/ 1 w 242"/>
                    <a:gd name="T23" fmla="*/ 10 h 242"/>
                    <a:gd name="T24" fmla="*/ 1 w 242"/>
                    <a:gd name="T25" fmla="*/ 11 h 242"/>
                    <a:gd name="T26" fmla="*/ 1 w 242"/>
                    <a:gd name="T27" fmla="*/ 9 h 242"/>
                    <a:gd name="T28" fmla="*/ 1 w 242"/>
                    <a:gd name="T29" fmla="*/ 9 h 242"/>
                    <a:gd name="T30" fmla="*/ 1 w 242"/>
                    <a:gd name="T31" fmla="*/ 9 h 242"/>
                    <a:gd name="T32" fmla="*/ 1 w 242"/>
                    <a:gd name="T33" fmla="*/ 10 h 242"/>
                    <a:gd name="T34" fmla="*/ 1 w 242"/>
                    <a:gd name="T35" fmla="*/ 10 h 242"/>
                    <a:gd name="T36" fmla="*/ 1 w 242"/>
                    <a:gd name="T37" fmla="*/ 14 h 242"/>
                    <a:gd name="T38" fmla="*/ 1 w 242"/>
                    <a:gd name="T39" fmla="*/ 4 h 242"/>
                    <a:gd name="T40" fmla="*/ 1 w 242"/>
                    <a:gd name="T41" fmla="*/ 0 h 242"/>
                    <a:gd name="T42" fmla="*/ 1 w 242"/>
                    <a:gd name="T43" fmla="*/ 3 h 242"/>
                    <a:gd name="T44" fmla="*/ 1 w 242"/>
                    <a:gd name="T45" fmla="*/ 7 h 242"/>
                    <a:gd name="T46" fmla="*/ 1 w 242"/>
                    <a:gd name="T47" fmla="*/ 9 h 242"/>
                    <a:gd name="T48" fmla="*/ 1 w 242"/>
                    <a:gd name="T49" fmla="*/ 12 h 242"/>
                    <a:gd name="T50" fmla="*/ 1 w 242"/>
                    <a:gd name="T51" fmla="*/ 10 h 242"/>
                    <a:gd name="T52" fmla="*/ 1 w 242"/>
                    <a:gd name="T53" fmla="*/ 8 h 242"/>
                    <a:gd name="T54" fmla="*/ 1 w 242"/>
                    <a:gd name="T55" fmla="*/ 8 h 242"/>
                    <a:gd name="T56" fmla="*/ 1 w 242"/>
                    <a:gd name="T57" fmla="*/ 7 h 242"/>
                    <a:gd name="T58" fmla="*/ 1 w 242"/>
                    <a:gd name="T59" fmla="*/ 7 h 242"/>
                    <a:gd name="T60" fmla="*/ 1 w 242"/>
                    <a:gd name="T61" fmla="*/ 8 h 242"/>
                    <a:gd name="T62" fmla="*/ 1 w 242"/>
                    <a:gd name="T63" fmla="*/ 8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pattFill prst="pct5">
                    <a:fgClr>
                      <a:srgbClr val="FFFF00"/>
                    </a:fgClr>
                    <a:bgClr>
                      <a:srgbClr val="0099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grpSp>
              <p:nvGrpSpPr>
                <p:cNvPr id="13" name="Group 149"/>
                <p:cNvGrpSpPr>
                  <a:grpSpLocks/>
                </p:cNvGrpSpPr>
                <p:nvPr/>
              </p:nvGrpSpPr>
              <p:grpSpPr bwMode="auto">
                <a:xfrm>
                  <a:off x="2160" y="2064"/>
                  <a:ext cx="624" cy="611"/>
                  <a:chOff x="3168" y="2592"/>
                  <a:chExt cx="1104" cy="1056"/>
                </a:xfrm>
              </p:grpSpPr>
              <p:sp>
                <p:nvSpPr>
                  <p:cNvPr id="18699" name="Freeform 150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7" cstate="screen">
                      <a:alphaModFix amt="90000"/>
                    </a:blip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700" name="Freeform 15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8" y="2592"/>
                    <a:ext cx="1104" cy="864"/>
                  </a:xfrm>
                  <a:custGeom>
                    <a:avLst/>
                    <a:gdLst>
                      <a:gd name="T0" fmla="*/ 336 w 1104"/>
                      <a:gd name="T1" fmla="*/ 672 h 864"/>
                      <a:gd name="T2" fmla="*/ 288 w 1104"/>
                      <a:gd name="T3" fmla="*/ 720 h 864"/>
                      <a:gd name="T4" fmla="*/ 240 w 1104"/>
                      <a:gd name="T5" fmla="*/ 768 h 864"/>
                      <a:gd name="T6" fmla="*/ 144 w 1104"/>
                      <a:gd name="T7" fmla="*/ 768 h 864"/>
                      <a:gd name="T8" fmla="*/ 96 w 1104"/>
                      <a:gd name="T9" fmla="*/ 720 h 864"/>
                      <a:gd name="T10" fmla="*/ 0 w 1104"/>
                      <a:gd name="T11" fmla="*/ 624 h 864"/>
                      <a:gd name="T12" fmla="*/ 0 w 1104"/>
                      <a:gd name="T13" fmla="*/ 528 h 864"/>
                      <a:gd name="T14" fmla="*/ 48 w 1104"/>
                      <a:gd name="T15" fmla="*/ 432 h 864"/>
                      <a:gd name="T16" fmla="*/ 96 w 1104"/>
                      <a:gd name="T17" fmla="*/ 336 h 864"/>
                      <a:gd name="T18" fmla="*/ 192 w 1104"/>
                      <a:gd name="T19" fmla="*/ 384 h 864"/>
                      <a:gd name="T20" fmla="*/ 240 w 1104"/>
                      <a:gd name="T21" fmla="*/ 336 h 864"/>
                      <a:gd name="T22" fmla="*/ 240 w 1104"/>
                      <a:gd name="T23" fmla="*/ 240 h 864"/>
                      <a:gd name="T24" fmla="*/ 336 w 1104"/>
                      <a:gd name="T25" fmla="*/ 192 h 864"/>
                      <a:gd name="T26" fmla="*/ 384 w 1104"/>
                      <a:gd name="T27" fmla="*/ 96 h 864"/>
                      <a:gd name="T28" fmla="*/ 432 w 1104"/>
                      <a:gd name="T29" fmla="*/ 48 h 864"/>
                      <a:gd name="T30" fmla="*/ 576 w 1104"/>
                      <a:gd name="T31" fmla="*/ 0 h 864"/>
                      <a:gd name="T32" fmla="*/ 768 w 1104"/>
                      <a:gd name="T33" fmla="*/ 48 h 864"/>
                      <a:gd name="T34" fmla="*/ 912 w 1104"/>
                      <a:gd name="T35" fmla="*/ 0 h 864"/>
                      <a:gd name="T36" fmla="*/ 1008 w 1104"/>
                      <a:gd name="T37" fmla="*/ 96 h 864"/>
                      <a:gd name="T38" fmla="*/ 1008 w 1104"/>
                      <a:gd name="T39" fmla="*/ 288 h 864"/>
                      <a:gd name="T40" fmla="*/ 864 w 1104"/>
                      <a:gd name="T41" fmla="*/ 336 h 864"/>
                      <a:gd name="T42" fmla="*/ 960 w 1104"/>
                      <a:gd name="T43" fmla="*/ 384 h 864"/>
                      <a:gd name="T44" fmla="*/ 1104 w 1104"/>
                      <a:gd name="T45" fmla="*/ 528 h 864"/>
                      <a:gd name="T46" fmla="*/ 1104 w 1104"/>
                      <a:gd name="T47" fmla="*/ 672 h 864"/>
                      <a:gd name="T48" fmla="*/ 1008 w 1104"/>
                      <a:gd name="T49" fmla="*/ 768 h 864"/>
                      <a:gd name="T50" fmla="*/ 864 w 1104"/>
                      <a:gd name="T51" fmla="*/ 864 h 864"/>
                      <a:gd name="T52" fmla="*/ 768 w 1104"/>
                      <a:gd name="T53" fmla="*/ 816 h 864"/>
                      <a:gd name="T54" fmla="*/ 720 w 1104"/>
                      <a:gd name="T55" fmla="*/ 720 h 864"/>
                      <a:gd name="T56" fmla="*/ 672 w 1104"/>
                      <a:gd name="T57" fmla="*/ 720 h 864"/>
                      <a:gd name="T58" fmla="*/ 672 w 1104"/>
                      <a:gd name="T59" fmla="*/ 624 h 864"/>
                      <a:gd name="T60" fmla="*/ 576 w 1104"/>
                      <a:gd name="T61" fmla="*/ 624 h 864"/>
                      <a:gd name="T62" fmla="*/ 480 w 1104"/>
                      <a:gd name="T63" fmla="*/ 576 h 864"/>
                      <a:gd name="T64" fmla="*/ 432 w 1104"/>
                      <a:gd name="T65" fmla="*/ 576 h 864"/>
                      <a:gd name="T66" fmla="*/ 384 w 1104"/>
                      <a:gd name="T67" fmla="*/ 672 h 864"/>
                      <a:gd name="T68" fmla="*/ 336 w 1104"/>
                      <a:gd name="T69" fmla="*/ 672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>
                      <a:alphaModFix amt="90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701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702" name="Oval 153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703" name="Oval 154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704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705" name="Oval 156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grpSp>
              <p:nvGrpSpPr>
                <p:cNvPr id="14" name="Group 157"/>
                <p:cNvGrpSpPr>
                  <a:grpSpLocks/>
                </p:cNvGrpSpPr>
                <p:nvPr/>
              </p:nvGrpSpPr>
              <p:grpSpPr bwMode="auto">
                <a:xfrm flipH="1">
                  <a:off x="1776" y="2064"/>
                  <a:ext cx="384" cy="401"/>
                  <a:chOff x="3168" y="2592"/>
                  <a:chExt cx="1104" cy="1056"/>
                </a:xfrm>
              </p:grpSpPr>
              <p:sp>
                <p:nvSpPr>
                  <p:cNvPr id="18692" name="Freeform 158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7" cstate="screen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693" name="Freeform 1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8" y="2592"/>
                    <a:ext cx="1104" cy="864"/>
                  </a:xfrm>
                  <a:custGeom>
                    <a:avLst/>
                    <a:gdLst>
                      <a:gd name="T0" fmla="*/ 336 w 1104"/>
                      <a:gd name="T1" fmla="*/ 672 h 864"/>
                      <a:gd name="T2" fmla="*/ 288 w 1104"/>
                      <a:gd name="T3" fmla="*/ 720 h 864"/>
                      <a:gd name="T4" fmla="*/ 240 w 1104"/>
                      <a:gd name="T5" fmla="*/ 768 h 864"/>
                      <a:gd name="T6" fmla="*/ 144 w 1104"/>
                      <a:gd name="T7" fmla="*/ 768 h 864"/>
                      <a:gd name="T8" fmla="*/ 96 w 1104"/>
                      <a:gd name="T9" fmla="*/ 720 h 864"/>
                      <a:gd name="T10" fmla="*/ 0 w 1104"/>
                      <a:gd name="T11" fmla="*/ 624 h 864"/>
                      <a:gd name="T12" fmla="*/ 0 w 1104"/>
                      <a:gd name="T13" fmla="*/ 528 h 864"/>
                      <a:gd name="T14" fmla="*/ 48 w 1104"/>
                      <a:gd name="T15" fmla="*/ 432 h 864"/>
                      <a:gd name="T16" fmla="*/ 96 w 1104"/>
                      <a:gd name="T17" fmla="*/ 336 h 864"/>
                      <a:gd name="T18" fmla="*/ 192 w 1104"/>
                      <a:gd name="T19" fmla="*/ 384 h 864"/>
                      <a:gd name="T20" fmla="*/ 240 w 1104"/>
                      <a:gd name="T21" fmla="*/ 336 h 864"/>
                      <a:gd name="T22" fmla="*/ 240 w 1104"/>
                      <a:gd name="T23" fmla="*/ 240 h 864"/>
                      <a:gd name="T24" fmla="*/ 336 w 1104"/>
                      <a:gd name="T25" fmla="*/ 192 h 864"/>
                      <a:gd name="T26" fmla="*/ 384 w 1104"/>
                      <a:gd name="T27" fmla="*/ 96 h 864"/>
                      <a:gd name="T28" fmla="*/ 432 w 1104"/>
                      <a:gd name="T29" fmla="*/ 48 h 864"/>
                      <a:gd name="T30" fmla="*/ 576 w 1104"/>
                      <a:gd name="T31" fmla="*/ 0 h 864"/>
                      <a:gd name="T32" fmla="*/ 768 w 1104"/>
                      <a:gd name="T33" fmla="*/ 48 h 864"/>
                      <a:gd name="T34" fmla="*/ 912 w 1104"/>
                      <a:gd name="T35" fmla="*/ 0 h 864"/>
                      <a:gd name="T36" fmla="*/ 1008 w 1104"/>
                      <a:gd name="T37" fmla="*/ 96 h 864"/>
                      <a:gd name="T38" fmla="*/ 1008 w 1104"/>
                      <a:gd name="T39" fmla="*/ 288 h 864"/>
                      <a:gd name="T40" fmla="*/ 864 w 1104"/>
                      <a:gd name="T41" fmla="*/ 336 h 864"/>
                      <a:gd name="T42" fmla="*/ 960 w 1104"/>
                      <a:gd name="T43" fmla="*/ 384 h 864"/>
                      <a:gd name="T44" fmla="*/ 1104 w 1104"/>
                      <a:gd name="T45" fmla="*/ 528 h 864"/>
                      <a:gd name="T46" fmla="*/ 1104 w 1104"/>
                      <a:gd name="T47" fmla="*/ 672 h 864"/>
                      <a:gd name="T48" fmla="*/ 1008 w 1104"/>
                      <a:gd name="T49" fmla="*/ 768 h 864"/>
                      <a:gd name="T50" fmla="*/ 864 w 1104"/>
                      <a:gd name="T51" fmla="*/ 864 h 864"/>
                      <a:gd name="T52" fmla="*/ 768 w 1104"/>
                      <a:gd name="T53" fmla="*/ 816 h 864"/>
                      <a:gd name="T54" fmla="*/ 720 w 1104"/>
                      <a:gd name="T55" fmla="*/ 720 h 864"/>
                      <a:gd name="T56" fmla="*/ 672 w 1104"/>
                      <a:gd name="T57" fmla="*/ 720 h 864"/>
                      <a:gd name="T58" fmla="*/ 672 w 1104"/>
                      <a:gd name="T59" fmla="*/ 624 h 864"/>
                      <a:gd name="T60" fmla="*/ 576 w 1104"/>
                      <a:gd name="T61" fmla="*/ 624 h 864"/>
                      <a:gd name="T62" fmla="*/ 480 w 1104"/>
                      <a:gd name="T63" fmla="*/ 576 h 864"/>
                      <a:gd name="T64" fmla="*/ 432 w 1104"/>
                      <a:gd name="T65" fmla="*/ 576 h 864"/>
                      <a:gd name="T66" fmla="*/ 384 w 1104"/>
                      <a:gd name="T67" fmla="*/ 672 h 864"/>
                      <a:gd name="T68" fmla="*/ 336 w 1104"/>
                      <a:gd name="T69" fmla="*/ 672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>
                      <a:alphaModFix amt="45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694" name="Oval 160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695" name="Oval 161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696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697" name="Oval 163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698" name="Oval 164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8687" name="Freeform 165"/>
                <p:cNvSpPr>
                  <a:spLocks/>
                </p:cNvSpPr>
                <p:nvPr/>
              </p:nvSpPr>
              <p:spPr bwMode="auto">
                <a:xfrm>
                  <a:off x="1344" y="2448"/>
                  <a:ext cx="251" cy="336"/>
                </a:xfrm>
                <a:custGeom>
                  <a:avLst/>
                  <a:gdLst>
                    <a:gd name="T0" fmla="*/ 35 w 242"/>
                    <a:gd name="T1" fmla="*/ 17737 h 242"/>
                    <a:gd name="T2" fmla="*/ 96 w 242"/>
                    <a:gd name="T3" fmla="*/ 22208 h 242"/>
                    <a:gd name="T4" fmla="*/ 157 w 242"/>
                    <a:gd name="T5" fmla="*/ 28012 h 242"/>
                    <a:gd name="T6" fmla="*/ 185 w 242"/>
                    <a:gd name="T7" fmla="*/ 33286 h 242"/>
                    <a:gd name="T8" fmla="*/ 212 w 242"/>
                    <a:gd name="T9" fmla="*/ 45692 h 242"/>
                    <a:gd name="T10" fmla="*/ 267 w 242"/>
                    <a:gd name="T11" fmla="*/ 44616 h 242"/>
                    <a:gd name="T12" fmla="*/ 282 w 242"/>
                    <a:gd name="T13" fmla="*/ 45692 h 242"/>
                    <a:gd name="T14" fmla="*/ 292 w 242"/>
                    <a:gd name="T15" fmla="*/ 41250 h 242"/>
                    <a:gd name="T16" fmla="*/ 325 w 242"/>
                    <a:gd name="T17" fmla="*/ 32077 h 242"/>
                    <a:gd name="T18" fmla="*/ 363 w 242"/>
                    <a:gd name="T19" fmla="*/ 28012 h 242"/>
                    <a:gd name="T20" fmla="*/ 394 w 242"/>
                    <a:gd name="T21" fmla="*/ 25714 h 242"/>
                    <a:gd name="T22" fmla="*/ 416 w 242"/>
                    <a:gd name="T23" fmla="*/ 26447 h 242"/>
                    <a:gd name="T24" fmla="*/ 431 w 242"/>
                    <a:gd name="T25" fmla="*/ 27495 h 242"/>
                    <a:gd name="T26" fmla="*/ 394 w 242"/>
                    <a:gd name="T27" fmla="*/ 21122 h 242"/>
                    <a:gd name="T28" fmla="*/ 351 w 242"/>
                    <a:gd name="T29" fmla="*/ 21666 h 242"/>
                    <a:gd name="T30" fmla="*/ 320 w 242"/>
                    <a:gd name="T31" fmla="*/ 22954 h 242"/>
                    <a:gd name="T32" fmla="*/ 309 w 242"/>
                    <a:gd name="T33" fmla="*/ 24627 h 242"/>
                    <a:gd name="T34" fmla="*/ 292 w 242"/>
                    <a:gd name="T35" fmla="*/ 25136 h 242"/>
                    <a:gd name="T36" fmla="*/ 267 w 242"/>
                    <a:gd name="T37" fmla="*/ 32621 h 242"/>
                    <a:gd name="T38" fmla="*/ 185 w 242"/>
                    <a:gd name="T39" fmla="*/ 9201 h 242"/>
                    <a:gd name="T40" fmla="*/ 72 w 242"/>
                    <a:gd name="T41" fmla="*/ 0 h 242"/>
                    <a:gd name="T42" fmla="*/ 136 w 242"/>
                    <a:gd name="T43" fmla="*/ 7399 h 242"/>
                    <a:gd name="T44" fmla="*/ 185 w 242"/>
                    <a:gd name="T45" fmla="*/ 15995 h 242"/>
                    <a:gd name="T46" fmla="*/ 200 w 242"/>
                    <a:gd name="T47" fmla="*/ 21122 h 242"/>
                    <a:gd name="T48" fmla="*/ 206 w 242"/>
                    <a:gd name="T49" fmla="*/ 29043 h 242"/>
                    <a:gd name="T50" fmla="*/ 169 w 242"/>
                    <a:gd name="T51" fmla="*/ 24627 h 242"/>
                    <a:gd name="T52" fmla="*/ 126 w 242"/>
                    <a:gd name="T53" fmla="*/ 19514 h 242"/>
                    <a:gd name="T54" fmla="*/ 92 w 242"/>
                    <a:gd name="T55" fmla="*/ 17267 h 242"/>
                    <a:gd name="T56" fmla="*/ 78 w 242"/>
                    <a:gd name="T57" fmla="*/ 15995 h 242"/>
                    <a:gd name="T58" fmla="*/ 32 w 242"/>
                    <a:gd name="T59" fmla="*/ 16640 h 242"/>
                    <a:gd name="T60" fmla="*/ 4 w 242"/>
                    <a:gd name="T61" fmla="*/ 18848 h 242"/>
                    <a:gd name="T62" fmla="*/ 35 w 242"/>
                    <a:gd name="T63" fmla="*/ 17737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grpSp>
              <p:nvGrpSpPr>
                <p:cNvPr id="15" name="Group 166"/>
                <p:cNvGrpSpPr>
                  <a:grpSpLocks/>
                </p:cNvGrpSpPr>
                <p:nvPr/>
              </p:nvGrpSpPr>
              <p:grpSpPr bwMode="auto">
                <a:xfrm rot="20356216" flipH="1">
                  <a:off x="1759" y="2403"/>
                  <a:ext cx="192" cy="269"/>
                  <a:chOff x="768" y="3936"/>
                  <a:chExt cx="320" cy="336"/>
                </a:xfrm>
              </p:grpSpPr>
              <p:sp>
                <p:nvSpPr>
                  <p:cNvPr id="18690" name="Freeform 167"/>
                  <p:cNvSpPr>
                    <a:spLocks/>
                  </p:cNvSpPr>
                  <p:nvPr/>
                </p:nvSpPr>
                <p:spPr bwMode="auto">
                  <a:xfrm>
                    <a:off x="912" y="3936"/>
                    <a:ext cx="176" cy="306"/>
                  </a:xfrm>
                  <a:custGeom>
                    <a:avLst/>
                    <a:gdLst>
                      <a:gd name="T0" fmla="*/ 0 w 176"/>
                      <a:gd name="T1" fmla="*/ 306 h 306"/>
                      <a:gd name="T2" fmla="*/ 30 w 176"/>
                      <a:gd name="T3" fmla="*/ 59 h 306"/>
                      <a:gd name="T4" fmla="*/ 40 w 176"/>
                      <a:gd name="T5" fmla="*/ 64 h 306"/>
                      <a:gd name="T6" fmla="*/ 68 w 176"/>
                      <a:gd name="T7" fmla="*/ 24 h 306"/>
                      <a:gd name="T8" fmla="*/ 102 w 176"/>
                      <a:gd name="T9" fmla="*/ 0 h 306"/>
                      <a:gd name="T10" fmla="*/ 146 w 176"/>
                      <a:gd name="T11" fmla="*/ 5 h 306"/>
                      <a:gd name="T12" fmla="*/ 176 w 176"/>
                      <a:gd name="T13" fmla="*/ 69 h 306"/>
                      <a:gd name="T14" fmla="*/ 146 w 176"/>
                      <a:gd name="T15" fmla="*/ 31 h 306"/>
                      <a:gd name="T16" fmla="*/ 110 w 176"/>
                      <a:gd name="T17" fmla="*/ 28 h 306"/>
                      <a:gd name="T18" fmla="*/ 84 w 176"/>
                      <a:gd name="T19" fmla="*/ 36 h 306"/>
                      <a:gd name="T20" fmla="*/ 42 w 176"/>
                      <a:gd name="T21" fmla="*/ 126 h 306"/>
                      <a:gd name="T22" fmla="*/ 22 w 176"/>
                      <a:gd name="T23" fmla="*/ 232 h 306"/>
                      <a:gd name="T24" fmla="*/ 10 w 176"/>
                      <a:gd name="T25" fmla="*/ 292 h 306"/>
                      <a:gd name="T26" fmla="*/ 0 w 176"/>
                      <a:gd name="T27" fmla="*/ 306 h 30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76"/>
                      <a:gd name="T43" fmla="*/ 0 h 306"/>
                      <a:gd name="T44" fmla="*/ 176 w 176"/>
                      <a:gd name="T45" fmla="*/ 306 h 30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76" h="306">
                        <a:moveTo>
                          <a:pt x="0" y="306"/>
                        </a:moveTo>
                        <a:lnTo>
                          <a:pt x="30" y="59"/>
                        </a:lnTo>
                        <a:lnTo>
                          <a:pt x="40" y="64"/>
                        </a:lnTo>
                        <a:lnTo>
                          <a:pt x="68" y="24"/>
                        </a:lnTo>
                        <a:lnTo>
                          <a:pt x="102" y="0"/>
                        </a:lnTo>
                        <a:lnTo>
                          <a:pt x="146" y="5"/>
                        </a:lnTo>
                        <a:lnTo>
                          <a:pt x="176" y="69"/>
                        </a:lnTo>
                        <a:lnTo>
                          <a:pt x="146" y="31"/>
                        </a:lnTo>
                        <a:lnTo>
                          <a:pt x="110" y="28"/>
                        </a:lnTo>
                        <a:lnTo>
                          <a:pt x="84" y="36"/>
                        </a:lnTo>
                        <a:lnTo>
                          <a:pt x="42" y="126"/>
                        </a:lnTo>
                        <a:lnTo>
                          <a:pt x="22" y="232"/>
                        </a:lnTo>
                        <a:lnTo>
                          <a:pt x="10" y="292"/>
                        </a:lnTo>
                        <a:lnTo>
                          <a:pt x="0" y="30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3E844"/>
                      </a:gs>
                      <a:gs pos="100000">
                        <a:srgbClr val="58925F"/>
                      </a:gs>
                    </a:gsLst>
                    <a:path path="rect">
                      <a:fillToRect t="100000" r="100000"/>
                    </a:path>
                  </a:gradFill>
                  <a:ln w="9525" cap="rnd">
                    <a:solidFill>
                      <a:srgbClr val="008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691" name="Freeform 168"/>
                  <p:cNvSpPr>
                    <a:spLocks/>
                  </p:cNvSpPr>
                  <p:nvPr/>
                </p:nvSpPr>
                <p:spPr bwMode="auto">
                  <a:xfrm rot="-813431">
                    <a:off x="768" y="3984"/>
                    <a:ext cx="240" cy="288"/>
                  </a:xfrm>
                  <a:custGeom>
                    <a:avLst/>
                    <a:gdLst>
                      <a:gd name="T0" fmla="*/ 19 w 242"/>
                      <a:gd name="T1" fmla="*/ 1508 h 242"/>
                      <a:gd name="T2" fmla="*/ 55 w 242"/>
                      <a:gd name="T3" fmla="*/ 1883 h 242"/>
                      <a:gd name="T4" fmla="*/ 72 w 242"/>
                      <a:gd name="T5" fmla="*/ 2377 h 242"/>
                      <a:gd name="T6" fmla="*/ 87 w 242"/>
                      <a:gd name="T7" fmla="*/ 2815 h 242"/>
                      <a:gd name="T8" fmla="*/ 102 w 242"/>
                      <a:gd name="T9" fmla="*/ 3895 h 242"/>
                      <a:gd name="T10" fmla="*/ 132 w 242"/>
                      <a:gd name="T11" fmla="*/ 3783 h 242"/>
                      <a:gd name="T12" fmla="*/ 141 w 242"/>
                      <a:gd name="T13" fmla="*/ 3895 h 242"/>
                      <a:gd name="T14" fmla="*/ 147 w 242"/>
                      <a:gd name="T15" fmla="*/ 3495 h 242"/>
                      <a:gd name="T16" fmla="*/ 165 w 242"/>
                      <a:gd name="T17" fmla="*/ 2721 h 242"/>
                      <a:gd name="T18" fmla="*/ 175 w 242"/>
                      <a:gd name="T19" fmla="*/ 2377 h 242"/>
                      <a:gd name="T20" fmla="*/ 188 w 242"/>
                      <a:gd name="T21" fmla="*/ 2186 h 242"/>
                      <a:gd name="T22" fmla="*/ 200 w 242"/>
                      <a:gd name="T23" fmla="*/ 2223 h 242"/>
                      <a:gd name="T24" fmla="*/ 209 w 242"/>
                      <a:gd name="T25" fmla="*/ 2333 h 242"/>
                      <a:gd name="T26" fmla="*/ 188 w 242"/>
                      <a:gd name="T27" fmla="*/ 1795 h 242"/>
                      <a:gd name="T28" fmla="*/ 172 w 242"/>
                      <a:gd name="T29" fmla="*/ 1861 h 242"/>
                      <a:gd name="T30" fmla="*/ 162 w 242"/>
                      <a:gd name="T31" fmla="*/ 1942 h 242"/>
                      <a:gd name="T32" fmla="*/ 156 w 242"/>
                      <a:gd name="T33" fmla="*/ 2093 h 242"/>
                      <a:gd name="T34" fmla="*/ 147 w 242"/>
                      <a:gd name="T35" fmla="*/ 2136 h 242"/>
                      <a:gd name="T36" fmla="*/ 132 w 242"/>
                      <a:gd name="T37" fmla="*/ 2776 h 242"/>
                      <a:gd name="T38" fmla="*/ 87 w 242"/>
                      <a:gd name="T39" fmla="*/ 780 h 242"/>
                      <a:gd name="T40" fmla="*/ 40 w 242"/>
                      <a:gd name="T41" fmla="*/ 0 h 242"/>
                      <a:gd name="T42" fmla="*/ 60 w 242"/>
                      <a:gd name="T43" fmla="*/ 624 h 242"/>
                      <a:gd name="T44" fmla="*/ 87 w 242"/>
                      <a:gd name="T45" fmla="*/ 1358 h 242"/>
                      <a:gd name="T46" fmla="*/ 96 w 242"/>
                      <a:gd name="T47" fmla="*/ 1795 h 242"/>
                      <a:gd name="T48" fmla="*/ 99 w 242"/>
                      <a:gd name="T49" fmla="*/ 2472 h 242"/>
                      <a:gd name="T50" fmla="*/ 78 w 242"/>
                      <a:gd name="T51" fmla="*/ 2093 h 242"/>
                      <a:gd name="T52" fmla="*/ 60 w 242"/>
                      <a:gd name="T53" fmla="*/ 1647 h 242"/>
                      <a:gd name="T54" fmla="*/ 52 w 242"/>
                      <a:gd name="T55" fmla="*/ 1454 h 242"/>
                      <a:gd name="T56" fmla="*/ 43 w 242"/>
                      <a:gd name="T57" fmla="*/ 1358 h 242"/>
                      <a:gd name="T58" fmla="*/ 16 w 242"/>
                      <a:gd name="T59" fmla="*/ 1417 h 242"/>
                      <a:gd name="T60" fmla="*/ 4 w 242"/>
                      <a:gd name="T61" fmla="*/ 1608 h 242"/>
                      <a:gd name="T62" fmla="*/ 19 w 242"/>
                      <a:gd name="T63" fmla="*/ 1508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8689" name="Freeform 169"/>
                <p:cNvSpPr>
                  <a:spLocks/>
                </p:cNvSpPr>
                <p:nvPr/>
              </p:nvSpPr>
              <p:spPr bwMode="auto">
                <a:xfrm flipH="1">
                  <a:off x="1831" y="2518"/>
                  <a:ext cx="660" cy="164"/>
                </a:xfrm>
                <a:custGeom>
                  <a:avLst/>
                  <a:gdLst>
                    <a:gd name="T0" fmla="*/ 1 w 1180"/>
                    <a:gd name="T1" fmla="*/ 0 h 432"/>
                    <a:gd name="T2" fmla="*/ 1 w 1180"/>
                    <a:gd name="T3" fmla="*/ 0 h 432"/>
                    <a:gd name="T4" fmla="*/ 1 w 1180"/>
                    <a:gd name="T5" fmla="*/ 0 h 432"/>
                    <a:gd name="T6" fmla="*/ 1 w 1180"/>
                    <a:gd name="T7" fmla="*/ 0 h 432"/>
                    <a:gd name="T8" fmla="*/ 1 w 1180"/>
                    <a:gd name="T9" fmla="*/ 0 h 432"/>
                    <a:gd name="T10" fmla="*/ 1 w 1180"/>
                    <a:gd name="T11" fmla="*/ 0 h 432"/>
                    <a:gd name="T12" fmla="*/ 1 w 1180"/>
                    <a:gd name="T13" fmla="*/ 0 h 432"/>
                    <a:gd name="T14" fmla="*/ 1 w 1180"/>
                    <a:gd name="T15" fmla="*/ 0 h 432"/>
                    <a:gd name="T16" fmla="*/ 1 w 1180"/>
                    <a:gd name="T17" fmla="*/ 0 h 432"/>
                    <a:gd name="T18" fmla="*/ 1 w 1180"/>
                    <a:gd name="T19" fmla="*/ 0 h 432"/>
                    <a:gd name="T20" fmla="*/ 0 w 1180"/>
                    <a:gd name="T21" fmla="*/ 0 h 432"/>
                    <a:gd name="T22" fmla="*/ 1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68999"/>
                      </a:srgbClr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>
                      <a:alpha val="29019"/>
                    </a:srgb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</p:grpSp>
          <p:grpSp>
            <p:nvGrpSpPr>
              <p:cNvPr id="16" name="Group 82"/>
              <p:cNvGrpSpPr>
                <a:grpSpLocks/>
              </p:cNvGrpSpPr>
              <p:nvPr/>
            </p:nvGrpSpPr>
            <p:grpSpPr bwMode="auto">
              <a:xfrm flipH="1">
                <a:off x="1920" y="2688"/>
                <a:ext cx="1516" cy="864"/>
                <a:chOff x="336" y="2784"/>
                <a:chExt cx="1152" cy="672"/>
              </a:xfrm>
            </p:grpSpPr>
            <p:grpSp>
              <p:nvGrpSpPr>
                <p:cNvPr id="17" name="Group 83"/>
                <p:cNvGrpSpPr>
                  <a:grpSpLocks/>
                </p:cNvGrpSpPr>
                <p:nvPr/>
              </p:nvGrpSpPr>
              <p:grpSpPr bwMode="auto">
                <a:xfrm>
                  <a:off x="480" y="2784"/>
                  <a:ext cx="1008" cy="644"/>
                  <a:chOff x="480" y="2640"/>
                  <a:chExt cx="1248" cy="788"/>
                </a:xfrm>
              </p:grpSpPr>
              <p:grpSp>
                <p:nvGrpSpPr>
                  <p:cNvPr id="18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528" y="2880"/>
                    <a:ext cx="240" cy="336"/>
                    <a:chOff x="336" y="3312"/>
                    <a:chExt cx="576" cy="816"/>
                  </a:xfrm>
                </p:grpSpPr>
                <p:sp>
                  <p:nvSpPr>
                    <p:cNvPr id="18677" name="Rectangle 85" descr="Каштан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6" y="3984"/>
                      <a:ext cx="96" cy="144"/>
                    </a:xfrm>
                    <a:prstGeom prst="rect">
                      <a:avLst/>
                    </a:prstGeom>
                    <a:blipFill dpi="0" rotWithShape="1">
                      <a:blip r:embed="rId8" cstate="screen"/>
                      <a:srcRect/>
                      <a:tile tx="0" ty="0" sx="100000" sy="100000" flip="none" algn="tl"/>
                    </a:blipFill>
                    <a:ln w="9525">
                      <a:pattFill prst="lgConfetti">
                        <a:fgClr>
                          <a:schemeClr val="tx1"/>
                        </a:fgClr>
                        <a:bgClr>
                          <a:srgbClr val="FFFF00"/>
                        </a:bgClr>
                      </a:patt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grpSp>
                  <p:nvGrpSpPr>
                    <p:cNvPr id="19" name="Group 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6" y="3312"/>
                      <a:ext cx="576" cy="720"/>
                      <a:chOff x="3408" y="1920"/>
                      <a:chExt cx="432" cy="432"/>
                    </a:xfrm>
                  </p:grpSpPr>
                  <p:sp>
                    <p:nvSpPr>
                      <p:cNvPr id="18679" name="Freeform 87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08" y="2064"/>
                        <a:ext cx="432" cy="288"/>
                      </a:xfrm>
                      <a:custGeom>
                        <a:avLst/>
                        <a:gdLst>
                          <a:gd name="T0" fmla="*/ 165 w 432"/>
                          <a:gd name="T1" fmla="*/ 96 h 288"/>
                          <a:gd name="T2" fmla="*/ 114 w 432"/>
                          <a:gd name="T3" fmla="*/ 195 h 288"/>
                          <a:gd name="T4" fmla="*/ 0 w 432"/>
                          <a:gd name="T5" fmla="*/ 288 h 288"/>
                          <a:gd name="T6" fmla="*/ 144 w 432"/>
                          <a:gd name="T7" fmla="*/ 240 h 288"/>
                          <a:gd name="T8" fmla="*/ 192 w 432"/>
                          <a:gd name="T9" fmla="*/ 288 h 288"/>
                          <a:gd name="T10" fmla="*/ 240 w 432"/>
                          <a:gd name="T11" fmla="*/ 288 h 288"/>
                          <a:gd name="T12" fmla="*/ 288 w 432"/>
                          <a:gd name="T13" fmla="*/ 240 h 288"/>
                          <a:gd name="T14" fmla="*/ 378 w 432"/>
                          <a:gd name="T15" fmla="*/ 276 h 288"/>
                          <a:gd name="T16" fmla="*/ 432 w 432"/>
                          <a:gd name="T17" fmla="*/ 288 h 288"/>
                          <a:gd name="T18" fmla="*/ 336 w 432"/>
                          <a:gd name="T19" fmla="*/ 192 h 288"/>
                          <a:gd name="T20" fmla="*/ 288 w 432"/>
                          <a:gd name="T21" fmla="*/ 96 h 288"/>
                          <a:gd name="T22" fmla="*/ 240 w 432"/>
                          <a:gd name="T23" fmla="*/ 0 h 288"/>
                          <a:gd name="T24" fmla="*/ 213 w 432"/>
                          <a:gd name="T25" fmla="*/ 3 h 288"/>
                          <a:gd name="T26" fmla="*/ 165 w 432"/>
                          <a:gd name="T27" fmla="*/ 9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5" cstate="screen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18680" name="Freeform 88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6" y="2016"/>
                        <a:ext cx="336" cy="192"/>
                      </a:xfrm>
                      <a:custGeom>
                        <a:avLst/>
                        <a:gdLst>
                          <a:gd name="T0" fmla="*/ 3 w 432"/>
                          <a:gd name="T1" fmla="*/ 1 h 288"/>
                          <a:gd name="T2" fmla="*/ 2 w 432"/>
                          <a:gd name="T3" fmla="*/ 1 h 288"/>
                          <a:gd name="T4" fmla="*/ 0 w 432"/>
                          <a:gd name="T5" fmla="*/ 1 h 288"/>
                          <a:gd name="T6" fmla="*/ 2 w 432"/>
                          <a:gd name="T7" fmla="*/ 1 h 288"/>
                          <a:gd name="T8" fmla="*/ 3 w 432"/>
                          <a:gd name="T9" fmla="*/ 1 h 288"/>
                          <a:gd name="T10" fmla="*/ 4 w 432"/>
                          <a:gd name="T11" fmla="*/ 1 h 288"/>
                          <a:gd name="T12" fmla="*/ 5 w 432"/>
                          <a:gd name="T13" fmla="*/ 1 h 288"/>
                          <a:gd name="T14" fmla="*/ 7 w 432"/>
                          <a:gd name="T15" fmla="*/ 1 h 288"/>
                          <a:gd name="T16" fmla="*/ 7 w 432"/>
                          <a:gd name="T17" fmla="*/ 1 h 288"/>
                          <a:gd name="T18" fmla="*/ 5 w 432"/>
                          <a:gd name="T19" fmla="*/ 1 h 288"/>
                          <a:gd name="T20" fmla="*/ 5 w 432"/>
                          <a:gd name="T21" fmla="*/ 1 h 288"/>
                          <a:gd name="T22" fmla="*/ 4 w 432"/>
                          <a:gd name="T23" fmla="*/ 0 h 288"/>
                          <a:gd name="T24" fmla="*/ 4 w 432"/>
                          <a:gd name="T25" fmla="*/ 1 h 288"/>
                          <a:gd name="T26" fmla="*/ 3 w 432"/>
                          <a:gd name="T27" fmla="*/ 1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5" cstate="screen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18681" name="Freeform 89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04" y="1920"/>
                        <a:ext cx="240" cy="192"/>
                      </a:xfrm>
                      <a:custGeom>
                        <a:avLst/>
                        <a:gdLst>
                          <a:gd name="T0" fmla="*/ 1 w 432"/>
                          <a:gd name="T1" fmla="*/ 1 h 288"/>
                          <a:gd name="T2" fmla="*/ 1 w 432"/>
                          <a:gd name="T3" fmla="*/ 1 h 288"/>
                          <a:gd name="T4" fmla="*/ 0 w 432"/>
                          <a:gd name="T5" fmla="*/ 1 h 288"/>
                          <a:gd name="T6" fmla="*/ 1 w 432"/>
                          <a:gd name="T7" fmla="*/ 1 h 288"/>
                          <a:gd name="T8" fmla="*/ 1 w 432"/>
                          <a:gd name="T9" fmla="*/ 1 h 288"/>
                          <a:gd name="T10" fmla="*/ 1 w 432"/>
                          <a:gd name="T11" fmla="*/ 1 h 288"/>
                          <a:gd name="T12" fmla="*/ 1 w 432"/>
                          <a:gd name="T13" fmla="*/ 1 h 288"/>
                          <a:gd name="T14" fmla="*/ 1 w 432"/>
                          <a:gd name="T15" fmla="*/ 1 h 288"/>
                          <a:gd name="T16" fmla="*/ 1 w 432"/>
                          <a:gd name="T17" fmla="*/ 1 h 288"/>
                          <a:gd name="T18" fmla="*/ 1 w 432"/>
                          <a:gd name="T19" fmla="*/ 1 h 288"/>
                          <a:gd name="T20" fmla="*/ 1 w 432"/>
                          <a:gd name="T21" fmla="*/ 1 h 288"/>
                          <a:gd name="T22" fmla="*/ 1 w 432"/>
                          <a:gd name="T23" fmla="*/ 0 h 288"/>
                          <a:gd name="T24" fmla="*/ 1 w 432"/>
                          <a:gd name="T25" fmla="*/ 1 h 288"/>
                          <a:gd name="T26" fmla="*/ 1 w 432"/>
                          <a:gd name="T27" fmla="*/ 1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5" cstate="screen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0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480" y="2976"/>
                    <a:ext cx="1156" cy="452"/>
                    <a:chOff x="1392" y="3024"/>
                    <a:chExt cx="1156" cy="452"/>
                  </a:xfrm>
                </p:grpSpPr>
                <p:sp>
                  <p:nvSpPr>
                    <p:cNvPr id="18675" name="Freeform 91" descr="10%"/>
                    <p:cNvSpPr>
                      <a:spLocks/>
                    </p:cNvSpPr>
                    <p:nvPr/>
                  </p:nvSpPr>
                  <p:spPr bwMode="auto">
                    <a:xfrm>
                      <a:off x="1392" y="3024"/>
                      <a:ext cx="1156" cy="444"/>
                    </a:xfrm>
                    <a:custGeom>
                      <a:avLst/>
                      <a:gdLst>
                        <a:gd name="T0" fmla="*/ 124 w 1156"/>
                        <a:gd name="T1" fmla="*/ 268 h 444"/>
                        <a:gd name="T2" fmla="*/ 204 w 1156"/>
                        <a:gd name="T3" fmla="*/ 224 h 444"/>
                        <a:gd name="T4" fmla="*/ 312 w 1156"/>
                        <a:gd name="T5" fmla="*/ 112 h 444"/>
                        <a:gd name="T6" fmla="*/ 392 w 1156"/>
                        <a:gd name="T7" fmla="*/ 60 h 444"/>
                        <a:gd name="T8" fmla="*/ 488 w 1156"/>
                        <a:gd name="T9" fmla="*/ 24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48 h 444"/>
                        <a:gd name="T16" fmla="*/ 924 w 1156"/>
                        <a:gd name="T17" fmla="*/ 104 h 444"/>
                        <a:gd name="T18" fmla="*/ 1036 w 1156"/>
                        <a:gd name="T19" fmla="*/ 200 h 444"/>
                        <a:gd name="T20" fmla="*/ 1091 w 1156"/>
                        <a:gd name="T21" fmla="*/ 300 h 444"/>
                        <a:gd name="T22" fmla="*/ 1156 w 1156"/>
                        <a:gd name="T23" fmla="*/ 423 h 444"/>
                        <a:gd name="T24" fmla="*/ 188 w 1156"/>
                        <a:gd name="T25" fmla="*/ 436 h 444"/>
                        <a:gd name="T26" fmla="*/ 0 w 1156"/>
                        <a:gd name="T27" fmla="*/ 444 h 444"/>
                        <a:gd name="T28" fmla="*/ 24 w 1156"/>
                        <a:gd name="T29" fmla="*/ 376 h 444"/>
                        <a:gd name="T30" fmla="*/ 76 w 1156"/>
                        <a:gd name="T31" fmla="*/ 308 h 444"/>
                        <a:gd name="T32" fmla="*/ 124 w 1156"/>
                        <a:gd name="T33" fmla="*/ 268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pattFill prst="pct10">
                      <a:fgClr>
                        <a:srgbClr val="00FF99">
                          <a:alpha val="92155"/>
                        </a:srgbClr>
                      </a:fgClr>
                      <a:bgClr>
                        <a:srgbClr val="58925F">
                          <a:alpha val="92155"/>
                        </a:srgbClr>
                      </a:bgClr>
                    </a:patt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76" name="Freeform 92" descr="Песок"/>
                    <p:cNvSpPr>
                      <a:spLocks/>
                    </p:cNvSpPr>
                    <p:nvPr/>
                  </p:nvSpPr>
                  <p:spPr bwMode="auto">
                    <a:xfrm>
                      <a:off x="1392" y="3072"/>
                      <a:ext cx="1156" cy="404"/>
                    </a:xfrm>
                    <a:custGeom>
                      <a:avLst/>
                      <a:gdLst>
                        <a:gd name="T0" fmla="*/ 124 w 1156"/>
                        <a:gd name="T1" fmla="*/ 60 h 444"/>
                        <a:gd name="T2" fmla="*/ 204 w 1156"/>
                        <a:gd name="T3" fmla="*/ 50 h 444"/>
                        <a:gd name="T4" fmla="*/ 312 w 1156"/>
                        <a:gd name="T5" fmla="*/ 25 h 444"/>
                        <a:gd name="T6" fmla="*/ 392 w 1156"/>
                        <a:gd name="T7" fmla="*/ 13 h 444"/>
                        <a:gd name="T8" fmla="*/ 488 w 1156"/>
                        <a:gd name="T9" fmla="*/ 5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11 h 444"/>
                        <a:gd name="T16" fmla="*/ 924 w 1156"/>
                        <a:gd name="T17" fmla="*/ 23 h 444"/>
                        <a:gd name="T18" fmla="*/ 1036 w 1156"/>
                        <a:gd name="T19" fmla="*/ 45 h 444"/>
                        <a:gd name="T20" fmla="*/ 1091 w 1156"/>
                        <a:gd name="T21" fmla="*/ 66 h 444"/>
                        <a:gd name="T22" fmla="*/ 1156 w 1156"/>
                        <a:gd name="T23" fmla="*/ 93 h 444"/>
                        <a:gd name="T24" fmla="*/ 188 w 1156"/>
                        <a:gd name="T25" fmla="*/ 96 h 444"/>
                        <a:gd name="T26" fmla="*/ 0 w 1156"/>
                        <a:gd name="T27" fmla="*/ 97 h 444"/>
                        <a:gd name="T28" fmla="*/ 24 w 1156"/>
                        <a:gd name="T29" fmla="*/ 83 h 444"/>
                        <a:gd name="T30" fmla="*/ 76 w 1156"/>
                        <a:gd name="T31" fmla="*/ 68 h 444"/>
                        <a:gd name="T32" fmla="*/ 124 w 1156"/>
                        <a:gd name="T33" fmla="*/ 60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 cstate="screen">
                        <a:alphaModFix amt="54000"/>
                      </a:blip>
                      <a:srcRect/>
                      <a:tile tx="0" ty="0" sx="100000" sy="100000" flip="none" algn="tl"/>
                    </a:blip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8642" name="Freeform 93"/>
                  <p:cNvSpPr>
                    <a:spLocks/>
                  </p:cNvSpPr>
                  <p:nvPr/>
                </p:nvSpPr>
                <p:spPr bwMode="auto">
                  <a:xfrm flipH="1">
                    <a:off x="672" y="3120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grpSp>
                <p:nvGrpSpPr>
                  <p:cNvPr id="21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1104" y="2688"/>
                    <a:ext cx="336" cy="336"/>
                    <a:chOff x="3168" y="2592"/>
                    <a:chExt cx="1104" cy="1056"/>
                  </a:xfrm>
                </p:grpSpPr>
                <p:sp>
                  <p:nvSpPr>
                    <p:cNvPr id="18668" name="Freeform 9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 cstate="screen">
                        <a:alphaModFix amt="90000"/>
                      </a:blip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69" name="Freeform 9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 cstate="screen">
                        <a:alphaModFix amt="90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70" name="Oval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71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72" name="Oval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73" name="Oval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74" name="Oval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8644" name="Freeform 102"/>
                  <p:cNvSpPr>
                    <a:spLocks/>
                  </p:cNvSpPr>
                  <p:nvPr/>
                </p:nvSpPr>
                <p:spPr bwMode="auto">
                  <a:xfrm flipH="1">
                    <a:off x="1056" y="2928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645" name="Freeform 103"/>
                  <p:cNvSpPr>
                    <a:spLocks/>
                  </p:cNvSpPr>
                  <p:nvPr/>
                </p:nvSpPr>
                <p:spPr bwMode="auto">
                  <a:xfrm>
                    <a:off x="720" y="3024"/>
                    <a:ext cx="144" cy="98"/>
                  </a:xfrm>
                  <a:custGeom>
                    <a:avLst/>
                    <a:gdLst>
                      <a:gd name="T0" fmla="*/ 1 w 242"/>
                      <a:gd name="T1" fmla="*/ 0 h 242"/>
                      <a:gd name="T2" fmla="*/ 1 w 242"/>
                      <a:gd name="T3" fmla="*/ 0 h 242"/>
                      <a:gd name="T4" fmla="*/ 1 w 242"/>
                      <a:gd name="T5" fmla="*/ 0 h 242"/>
                      <a:gd name="T6" fmla="*/ 1 w 242"/>
                      <a:gd name="T7" fmla="*/ 0 h 242"/>
                      <a:gd name="T8" fmla="*/ 1 w 242"/>
                      <a:gd name="T9" fmla="*/ 0 h 242"/>
                      <a:gd name="T10" fmla="*/ 1 w 242"/>
                      <a:gd name="T11" fmla="*/ 0 h 242"/>
                      <a:gd name="T12" fmla="*/ 1 w 242"/>
                      <a:gd name="T13" fmla="*/ 0 h 242"/>
                      <a:gd name="T14" fmla="*/ 1 w 242"/>
                      <a:gd name="T15" fmla="*/ 0 h 242"/>
                      <a:gd name="T16" fmla="*/ 1 w 242"/>
                      <a:gd name="T17" fmla="*/ 0 h 242"/>
                      <a:gd name="T18" fmla="*/ 1 w 242"/>
                      <a:gd name="T19" fmla="*/ 0 h 242"/>
                      <a:gd name="T20" fmla="*/ 1 w 242"/>
                      <a:gd name="T21" fmla="*/ 0 h 242"/>
                      <a:gd name="T22" fmla="*/ 1 w 242"/>
                      <a:gd name="T23" fmla="*/ 0 h 242"/>
                      <a:gd name="T24" fmla="*/ 1 w 242"/>
                      <a:gd name="T25" fmla="*/ 0 h 242"/>
                      <a:gd name="T26" fmla="*/ 1 w 242"/>
                      <a:gd name="T27" fmla="*/ 0 h 242"/>
                      <a:gd name="T28" fmla="*/ 1 w 242"/>
                      <a:gd name="T29" fmla="*/ 0 h 242"/>
                      <a:gd name="T30" fmla="*/ 1 w 242"/>
                      <a:gd name="T31" fmla="*/ 0 h 242"/>
                      <a:gd name="T32" fmla="*/ 1 w 242"/>
                      <a:gd name="T33" fmla="*/ 0 h 242"/>
                      <a:gd name="T34" fmla="*/ 1 w 242"/>
                      <a:gd name="T35" fmla="*/ 0 h 242"/>
                      <a:gd name="T36" fmla="*/ 1 w 242"/>
                      <a:gd name="T37" fmla="*/ 0 h 242"/>
                      <a:gd name="T38" fmla="*/ 1 w 242"/>
                      <a:gd name="T39" fmla="*/ 0 h 242"/>
                      <a:gd name="T40" fmla="*/ 1 w 242"/>
                      <a:gd name="T41" fmla="*/ 0 h 242"/>
                      <a:gd name="T42" fmla="*/ 1 w 242"/>
                      <a:gd name="T43" fmla="*/ 0 h 242"/>
                      <a:gd name="T44" fmla="*/ 1 w 242"/>
                      <a:gd name="T45" fmla="*/ 0 h 242"/>
                      <a:gd name="T46" fmla="*/ 1 w 242"/>
                      <a:gd name="T47" fmla="*/ 0 h 242"/>
                      <a:gd name="T48" fmla="*/ 1 w 242"/>
                      <a:gd name="T49" fmla="*/ 0 h 242"/>
                      <a:gd name="T50" fmla="*/ 1 w 242"/>
                      <a:gd name="T51" fmla="*/ 0 h 242"/>
                      <a:gd name="T52" fmla="*/ 1 w 242"/>
                      <a:gd name="T53" fmla="*/ 0 h 242"/>
                      <a:gd name="T54" fmla="*/ 1 w 242"/>
                      <a:gd name="T55" fmla="*/ 0 h 242"/>
                      <a:gd name="T56" fmla="*/ 1 w 242"/>
                      <a:gd name="T57" fmla="*/ 0 h 242"/>
                      <a:gd name="T58" fmla="*/ 1 w 242"/>
                      <a:gd name="T59" fmla="*/ 0 h 242"/>
                      <a:gd name="T60" fmla="*/ 1 w 242"/>
                      <a:gd name="T61" fmla="*/ 0 h 242"/>
                      <a:gd name="T62" fmla="*/ 1 w 242"/>
                      <a:gd name="T63" fmla="*/ 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646" name="Freeform 104"/>
                  <p:cNvSpPr>
                    <a:spLocks/>
                  </p:cNvSpPr>
                  <p:nvPr/>
                </p:nvSpPr>
                <p:spPr bwMode="auto">
                  <a:xfrm flipH="1">
                    <a:off x="1488" y="3168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grpSp>
                <p:nvGrpSpPr>
                  <p:cNvPr id="22" name="Group 105"/>
                  <p:cNvGrpSpPr>
                    <a:grpSpLocks/>
                  </p:cNvGrpSpPr>
                  <p:nvPr/>
                </p:nvGrpSpPr>
                <p:grpSpPr bwMode="auto">
                  <a:xfrm>
                    <a:off x="672" y="2640"/>
                    <a:ext cx="384" cy="432"/>
                    <a:chOff x="3168" y="2592"/>
                    <a:chExt cx="1104" cy="1056"/>
                  </a:xfrm>
                </p:grpSpPr>
                <p:sp>
                  <p:nvSpPr>
                    <p:cNvPr id="18661" name="Freeform 106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 cstate="screen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62" name="Freeform 107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 cstate="screen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63" name="Oval 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64" name="Oval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65" name="Oval 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66" name="Oval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67" name="Oval 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8648" name="Freeform 113"/>
                  <p:cNvSpPr>
                    <a:spLocks/>
                  </p:cNvSpPr>
                  <p:nvPr/>
                </p:nvSpPr>
                <p:spPr bwMode="auto">
                  <a:xfrm>
                    <a:off x="480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grpSp>
                <p:nvGrpSpPr>
                  <p:cNvPr id="23" name="Group 114"/>
                  <p:cNvGrpSpPr>
                    <a:grpSpLocks/>
                  </p:cNvGrpSpPr>
                  <p:nvPr/>
                </p:nvGrpSpPr>
                <p:grpSpPr bwMode="auto">
                  <a:xfrm flipH="1">
                    <a:off x="1296" y="2832"/>
                    <a:ext cx="432" cy="480"/>
                    <a:chOff x="3168" y="2592"/>
                    <a:chExt cx="1104" cy="1056"/>
                  </a:xfrm>
                </p:grpSpPr>
                <p:sp>
                  <p:nvSpPr>
                    <p:cNvPr id="18654" name="Freeform 11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 cstate="screen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55" name="Freeform 11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 cstate="screen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56" name="Oval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57" name="Oval 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58" name="Oval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59" name="Oval 1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660" name="Oval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8650" name="Freeform 122"/>
                  <p:cNvSpPr>
                    <a:spLocks/>
                  </p:cNvSpPr>
                  <p:nvPr/>
                </p:nvSpPr>
                <p:spPr bwMode="auto">
                  <a:xfrm>
                    <a:off x="1392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651" name="Freeform 123"/>
                  <p:cNvSpPr>
                    <a:spLocks/>
                  </p:cNvSpPr>
                  <p:nvPr/>
                </p:nvSpPr>
                <p:spPr bwMode="auto">
                  <a:xfrm>
                    <a:off x="720" y="3168"/>
                    <a:ext cx="288" cy="192"/>
                  </a:xfrm>
                  <a:custGeom>
                    <a:avLst/>
                    <a:gdLst>
                      <a:gd name="T0" fmla="*/ 0 w 480"/>
                      <a:gd name="T1" fmla="*/ 1 h 288"/>
                      <a:gd name="T2" fmla="*/ 1 w 480"/>
                      <a:gd name="T3" fmla="*/ 1 h 288"/>
                      <a:gd name="T4" fmla="*/ 1 w 480"/>
                      <a:gd name="T5" fmla="*/ 1 h 288"/>
                      <a:gd name="T6" fmla="*/ 1 w 480"/>
                      <a:gd name="T7" fmla="*/ 1 h 288"/>
                      <a:gd name="T8" fmla="*/ 1 w 480"/>
                      <a:gd name="T9" fmla="*/ 0 h 288"/>
                      <a:gd name="T10" fmla="*/ 1 w 480"/>
                      <a:gd name="T11" fmla="*/ 1 h 288"/>
                      <a:gd name="T12" fmla="*/ 1 w 480"/>
                      <a:gd name="T13" fmla="*/ 1 h 288"/>
                      <a:gd name="T14" fmla="*/ 1 w 480"/>
                      <a:gd name="T15" fmla="*/ 1 h 288"/>
                      <a:gd name="T16" fmla="*/ 1 w 480"/>
                      <a:gd name="T17" fmla="*/ 1 h 288"/>
                      <a:gd name="T18" fmla="*/ 1 w 480"/>
                      <a:gd name="T19" fmla="*/ 1 h 288"/>
                      <a:gd name="T20" fmla="*/ 1 w 480"/>
                      <a:gd name="T21" fmla="*/ 1 h 288"/>
                      <a:gd name="T22" fmla="*/ 1 w 480"/>
                      <a:gd name="T23" fmla="*/ 1 h 288"/>
                      <a:gd name="T24" fmla="*/ 0 w 480"/>
                      <a:gd name="T25" fmla="*/ 1 h 28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80"/>
                      <a:gd name="T40" fmla="*/ 0 h 288"/>
                      <a:gd name="T41" fmla="*/ 480 w 480"/>
                      <a:gd name="T42" fmla="*/ 288 h 288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80" h="288">
                        <a:moveTo>
                          <a:pt x="0" y="288"/>
                        </a:moveTo>
                        <a:lnTo>
                          <a:pt x="48" y="192"/>
                        </a:lnTo>
                        <a:lnTo>
                          <a:pt x="144" y="144"/>
                        </a:lnTo>
                        <a:lnTo>
                          <a:pt x="192" y="48"/>
                        </a:lnTo>
                        <a:lnTo>
                          <a:pt x="288" y="0"/>
                        </a:lnTo>
                        <a:lnTo>
                          <a:pt x="336" y="48"/>
                        </a:lnTo>
                        <a:lnTo>
                          <a:pt x="432" y="48"/>
                        </a:lnTo>
                        <a:lnTo>
                          <a:pt x="480" y="144"/>
                        </a:lnTo>
                        <a:lnTo>
                          <a:pt x="288" y="192"/>
                        </a:lnTo>
                        <a:lnTo>
                          <a:pt x="336" y="240"/>
                        </a:lnTo>
                        <a:lnTo>
                          <a:pt x="240" y="240"/>
                        </a:lnTo>
                        <a:lnTo>
                          <a:pt x="144" y="288"/>
                        </a:lnTo>
                        <a:lnTo>
                          <a:pt x="0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FF33">
                          <a:alpha val="62000"/>
                        </a:srgbClr>
                      </a:gs>
                      <a:gs pos="100000">
                        <a:srgbClr val="FFFF00">
                          <a:alpha val="32999"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652" name="Freeform 124"/>
                  <p:cNvSpPr>
                    <a:spLocks/>
                  </p:cNvSpPr>
                  <p:nvPr/>
                </p:nvSpPr>
                <p:spPr bwMode="auto">
                  <a:xfrm>
                    <a:off x="960" y="3168"/>
                    <a:ext cx="192" cy="194"/>
                  </a:xfrm>
                  <a:custGeom>
                    <a:avLst/>
                    <a:gdLst>
                      <a:gd name="T0" fmla="*/ 2 w 242"/>
                      <a:gd name="T1" fmla="*/ 2 h 242"/>
                      <a:gd name="T2" fmla="*/ 2 w 242"/>
                      <a:gd name="T3" fmla="*/ 3 h 242"/>
                      <a:gd name="T4" fmla="*/ 2 w 242"/>
                      <a:gd name="T5" fmla="*/ 4 h 242"/>
                      <a:gd name="T6" fmla="*/ 2 w 242"/>
                      <a:gd name="T7" fmla="*/ 5 h 242"/>
                      <a:gd name="T8" fmla="*/ 3 w 242"/>
                      <a:gd name="T9" fmla="*/ 7 h 242"/>
                      <a:gd name="T10" fmla="*/ 4 w 242"/>
                      <a:gd name="T11" fmla="*/ 7 h 242"/>
                      <a:gd name="T12" fmla="*/ 4 w 242"/>
                      <a:gd name="T13" fmla="*/ 7 h 242"/>
                      <a:gd name="T14" fmla="*/ 4 w 242"/>
                      <a:gd name="T15" fmla="*/ 6 h 242"/>
                      <a:gd name="T16" fmla="*/ 4 w 242"/>
                      <a:gd name="T17" fmla="*/ 5 h 242"/>
                      <a:gd name="T18" fmla="*/ 5 w 242"/>
                      <a:gd name="T19" fmla="*/ 4 h 242"/>
                      <a:gd name="T20" fmla="*/ 5 w 242"/>
                      <a:gd name="T21" fmla="*/ 4 h 242"/>
                      <a:gd name="T22" fmla="*/ 6 w 242"/>
                      <a:gd name="T23" fmla="*/ 4 h 242"/>
                      <a:gd name="T24" fmla="*/ 6 w 242"/>
                      <a:gd name="T25" fmla="*/ 4 h 242"/>
                      <a:gd name="T26" fmla="*/ 5 w 242"/>
                      <a:gd name="T27" fmla="*/ 3 h 242"/>
                      <a:gd name="T28" fmla="*/ 5 w 242"/>
                      <a:gd name="T29" fmla="*/ 3 h 242"/>
                      <a:gd name="T30" fmla="*/ 4 w 242"/>
                      <a:gd name="T31" fmla="*/ 4 h 242"/>
                      <a:gd name="T32" fmla="*/ 4 w 242"/>
                      <a:gd name="T33" fmla="*/ 4 h 242"/>
                      <a:gd name="T34" fmla="*/ 4 w 242"/>
                      <a:gd name="T35" fmla="*/ 4 h 242"/>
                      <a:gd name="T36" fmla="*/ 4 w 242"/>
                      <a:gd name="T37" fmla="*/ 5 h 242"/>
                      <a:gd name="T38" fmla="*/ 2 w 242"/>
                      <a:gd name="T39" fmla="*/ 2 h 242"/>
                      <a:gd name="T40" fmla="*/ 2 w 242"/>
                      <a:gd name="T41" fmla="*/ 0 h 242"/>
                      <a:gd name="T42" fmla="*/ 2 w 242"/>
                      <a:gd name="T43" fmla="*/ 2 h 242"/>
                      <a:gd name="T44" fmla="*/ 2 w 242"/>
                      <a:gd name="T45" fmla="*/ 2 h 242"/>
                      <a:gd name="T46" fmla="*/ 2 w 242"/>
                      <a:gd name="T47" fmla="*/ 3 h 242"/>
                      <a:gd name="T48" fmla="*/ 3 w 242"/>
                      <a:gd name="T49" fmla="*/ 5 h 242"/>
                      <a:gd name="T50" fmla="*/ 2 w 242"/>
                      <a:gd name="T51" fmla="*/ 4 h 242"/>
                      <a:gd name="T52" fmla="*/ 2 w 242"/>
                      <a:gd name="T53" fmla="*/ 3 h 242"/>
                      <a:gd name="T54" fmla="*/ 2 w 242"/>
                      <a:gd name="T55" fmla="*/ 2 h 242"/>
                      <a:gd name="T56" fmla="*/ 2 w 242"/>
                      <a:gd name="T57" fmla="*/ 2 h 242"/>
                      <a:gd name="T58" fmla="*/ 2 w 242"/>
                      <a:gd name="T59" fmla="*/ 2 h 242"/>
                      <a:gd name="T60" fmla="*/ 2 w 242"/>
                      <a:gd name="T61" fmla="*/ 3 h 242"/>
                      <a:gd name="T62" fmla="*/ 2 w 242"/>
                      <a:gd name="T63" fmla="*/ 2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653" name="Freeform 125"/>
                  <p:cNvSpPr>
                    <a:spLocks/>
                  </p:cNvSpPr>
                  <p:nvPr/>
                </p:nvSpPr>
                <p:spPr bwMode="auto">
                  <a:xfrm flipH="1">
                    <a:off x="1056" y="2976"/>
                    <a:ext cx="144" cy="290"/>
                  </a:xfrm>
                  <a:custGeom>
                    <a:avLst/>
                    <a:gdLst>
                      <a:gd name="T0" fmla="*/ 1 w 242"/>
                      <a:gd name="T1" fmla="*/ 1672 h 242"/>
                      <a:gd name="T2" fmla="*/ 1 w 242"/>
                      <a:gd name="T3" fmla="*/ 2116 h 242"/>
                      <a:gd name="T4" fmla="*/ 1 w 242"/>
                      <a:gd name="T5" fmla="*/ 2654 h 242"/>
                      <a:gd name="T6" fmla="*/ 1 w 242"/>
                      <a:gd name="T7" fmla="*/ 3150 h 242"/>
                      <a:gd name="T8" fmla="*/ 1 w 242"/>
                      <a:gd name="T9" fmla="*/ 4345 h 242"/>
                      <a:gd name="T10" fmla="*/ 1 w 242"/>
                      <a:gd name="T11" fmla="*/ 4241 h 242"/>
                      <a:gd name="T12" fmla="*/ 1 w 242"/>
                      <a:gd name="T13" fmla="*/ 4345 h 242"/>
                      <a:gd name="T14" fmla="*/ 1 w 242"/>
                      <a:gd name="T15" fmla="*/ 3902 h 242"/>
                      <a:gd name="T16" fmla="*/ 1 w 242"/>
                      <a:gd name="T17" fmla="*/ 3039 h 242"/>
                      <a:gd name="T18" fmla="*/ 1 w 242"/>
                      <a:gd name="T19" fmla="*/ 2654 h 242"/>
                      <a:gd name="T20" fmla="*/ 1 w 242"/>
                      <a:gd name="T21" fmla="*/ 2437 h 242"/>
                      <a:gd name="T22" fmla="*/ 1 w 242"/>
                      <a:gd name="T23" fmla="*/ 2489 h 242"/>
                      <a:gd name="T24" fmla="*/ 1 w 242"/>
                      <a:gd name="T25" fmla="*/ 2612 h 242"/>
                      <a:gd name="T26" fmla="*/ 1 w 242"/>
                      <a:gd name="T27" fmla="*/ 2004 h 242"/>
                      <a:gd name="T28" fmla="*/ 1 w 242"/>
                      <a:gd name="T29" fmla="*/ 2072 h 242"/>
                      <a:gd name="T30" fmla="*/ 1 w 242"/>
                      <a:gd name="T31" fmla="*/ 2180 h 242"/>
                      <a:gd name="T32" fmla="*/ 1 w 242"/>
                      <a:gd name="T33" fmla="*/ 2340 h 242"/>
                      <a:gd name="T34" fmla="*/ 1 w 242"/>
                      <a:gd name="T35" fmla="*/ 2375 h 242"/>
                      <a:gd name="T36" fmla="*/ 1 w 242"/>
                      <a:gd name="T37" fmla="*/ 3106 h 242"/>
                      <a:gd name="T38" fmla="*/ 1 w 242"/>
                      <a:gd name="T39" fmla="*/ 888 h 242"/>
                      <a:gd name="T40" fmla="*/ 1 w 242"/>
                      <a:gd name="T41" fmla="*/ 0 h 242"/>
                      <a:gd name="T42" fmla="*/ 1 w 242"/>
                      <a:gd name="T43" fmla="*/ 701 h 242"/>
                      <a:gd name="T44" fmla="*/ 1 w 242"/>
                      <a:gd name="T45" fmla="*/ 1528 h 242"/>
                      <a:gd name="T46" fmla="*/ 1 w 242"/>
                      <a:gd name="T47" fmla="*/ 2004 h 242"/>
                      <a:gd name="T48" fmla="*/ 1 w 242"/>
                      <a:gd name="T49" fmla="*/ 2751 h 242"/>
                      <a:gd name="T50" fmla="*/ 1 w 242"/>
                      <a:gd name="T51" fmla="*/ 2340 h 242"/>
                      <a:gd name="T52" fmla="*/ 1 w 242"/>
                      <a:gd name="T53" fmla="*/ 1847 h 242"/>
                      <a:gd name="T54" fmla="*/ 1 w 242"/>
                      <a:gd name="T55" fmla="*/ 1630 h 242"/>
                      <a:gd name="T56" fmla="*/ 1 w 242"/>
                      <a:gd name="T57" fmla="*/ 1528 h 242"/>
                      <a:gd name="T58" fmla="*/ 1 w 242"/>
                      <a:gd name="T59" fmla="*/ 1579 h 242"/>
                      <a:gd name="T60" fmla="*/ 1 w 242"/>
                      <a:gd name="T61" fmla="*/ 1805 h 242"/>
                      <a:gd name="T62" fmla="*/ 1 w 242"/>
                      <a:gd name="T63" fmla="*/ 1672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FF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8639" name="Freeform 126"/>
                <p:cNvSpPr>
                  <a:spLocks/>
                </p:cNvSpPr>
                <p:nvPr/>
              </p:nvSpPr>
              <p:spPr bwMode="auto">
                <a:xfrm>
                  <a:off x="336" y="3312"/>
                  <a:ext cx="1152" cy="144"/>
                </a:xfrm>
                <a:custGeom>
                  <a:avLst/>
                  <a:gdLst>
                    <a:gd name="T0" fmla="*/ 192 w 1152"/>
                    <a:gd name="T1" fmla="*/ 2 h 192"/>
                    <a:gd name="T2" fmla="*/ 0 w 1152"/>
                    <a:gd name="T3" fmla="*/ 2 h 192"/>
                    <a:gd name="T4" fmla="*/ 240 w 1152"/>
                    <a:gd name="T5" fmla="*/ 2 h 192"/>
                    <a:gd name="T6" fmla="*/ 480 w 1152"/>
                    <a:gd name="T7" fmla="*/ 2 h 192"/>
                    <a:gd name="T8" fmla="*/ 768 w 1152"/>
                    <a:gd name="T9" fmla="*/ 2 h 192"/>
                    <a:gd name="T10" fmla="*/ 1152 w 1152"/>
                    <a:gd name="T11" fmla="*/ 2 h 192"/>
                    <a:gd name="T12" fmla="*/ 1104 w 1152"/>
                    <a:gd name="T13" fmla="*/ 2 h 192"/>
                    <a:gd name="T14" fmla="*/ 1056 w 1152"/>
                    <a:gd name="T15" fmla="*/ 2 h 192"/>
                    <a:gd name="T16" fmla="*/ 816 w 1152"/>
                    <a:gd name="T17" fmla="*/ 2 h 192"/>
                    <a:gd name="T18" fmla="*/ 528 w 1152"/>
                    <a:gd name="T19" fmla="*/ 2 h 192"/>
                    <a:gd name="T20" fmla="*/ 480 w 1152"/>
                    <a:gd name="T21" fmla="*/ 2 h 192"/>
                    <a:gd name="T22" fmla="*/ 384 w 1152"/>
                    <a:gd name="T23" fmla="*/ 0 h 192"/>
                    <a:gd name="T24" fmla="*/ 288 w 1152"/>
                    <a:gd name="T25" fmla="*/ 2 h 192"/>
                    <a:gd name="T26" fmla="*/ 192 w 1152"/>
                    <a:gd name="T27" fmla="*/ 2 h 19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152"/>
                    <a:gd name="T43" fmla="*/ 0 h 192"/>
                    <a:gd name="T44" fmla="*/ 1152 w 1152"/>
                    <a:gd name="T45" fmla="*/ 192 h 19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152" h="192">
                      <a:moveTo>
                        <a:pt x="192" y="48"/>
                      </a:moveTo>
                      <a:lnTo>
                        <a:pt x="0" y="144"/>
                      </a:lnTo>
                      <a:lnTo>
                        <a:pt x="240" y="192"/>
                      </a:lnTo>
                      <a:lnTo>
                        <a:pt x="480" y="144"/>
                      </a:lnTo>
                      <a:lnTo>
                        <a:pt x="768" y="192"/>
                      </a:lnTo>
                      <a:lnTo>
                        <a:pt x="1152" y="192"/>
                      </a:lnTo>
                      <a:lnTo>
                        <a:pt x="1104" y="96"/>
                      </a:lnTo>
                      <a:lnTo>
                        <a:pt x="1056" y="48"/>
                      </a:lnTo>
                      <a:lnTo>
                        <a:pt x="816" y="48"/>
                      </a:lnTo>
                      <a:lnTo>
                        <a:pt x="528" y="96"/>
                      </a:lnTo>
                      <a:lnTo>
                        <a:pt x="480" y="48"/>
                      </a:lnTo>
                      <a:lnTo>
                        <a:pt x="384" y="0"/>
                      </a:lnTo>
                      <a:lnTo>
                        <a:pt x="288" y="48"/>
                      </a:lnTo>
                      <a:lnTo>
                        <a:pt x="192" y="4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14998"/>
                      </a:srgbClr>
                    </a:gs>
                    <a:gs pos="100000">
                      <a:srgbClr val="CCCC00">
                        <a:alpha val="9200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</p:grpSp>
        </p:grpSp>
        <p:grpSp>
          <p:nvGrpSpPr>
            <p:cNvPr id="24" name="Group 137"/>
            <p:cNvGrpSpPr>
              <a:grpSpLocks/>
            </p:cNvGrpSpPr>
            <p:nvPr/>
          </p:nvGrpSpPr>
          <p:grpSpPr bwMode="auto">
            <a:xfrm>
              <a:off x="1776" y="2736"/>
              <a:ext cx="192" cy="288"/>
              <a:chOff x="2715" y="3552"/>
              <a:chExt cx="375" cy="336"/>
            </a:xfrm>
          </p:grpSpPr>
          <p:sp>
            <p:nvSpPr>
              <p:cNvPr id="18632" name="Freeform 133" descr="Зеленый мрамор"/>
              <p:cNvSpPr>
                <a:spLocks/>
              </p:cNvSpPr>
              <p:nvPr/>
            </p:nvSpPr>
            <p:spPr bwMode="auto">
              <a:xfrm>
                <a:off x="2715" y="3636"/>
                <a:ext cx="375" cy="252"/>
              </a:xfrm>
              <a:custGeom>
                <a:avLst/>
                <a:gdLst>
                  <a:gd name="T0" fmla="*/ 136 w 375"/>
                  <a:gd name="T1" fmla="*/ 7 h 294"/>
                  <a:gd name="T2" fmla="*/ 94 w 375"/>
                  <a:gd name="T3" fmla="*/ 15 h 294"/>
                  <a:gd name="T4" fmla="*/ 0 w 375"/>
                  <a:gd name="T5" fmla="*/ 24 h 294"/>
                  <a:gd name="T6" fmla="*/ 87 w 375"/>
                  <a:gd name="T7" fmla="*/ 24 h 294"/>
                  <a:gd name="T8" fmla="*/ 141 w 375"/>
                  <a:gd name="T9" fmla="*/ 23 h 294"/>
                  <a:gd name="T10" fmla="*/ 183 w 375"/>
                  <a:gd name="T11" fmla="*/ 21 h 294"/>
                  <a:gd name="T12" fmla="*/ 228 w 375"/>
                  <a:gd name="T13" fmla="*/ 23 h 294"/>
                  <a:gd name="T14" fmla="*/ 309 w 375"/>
                  <a:gd name="T15" fmla="*/ 24 h 294"/>
                  <a:gd name="T16" fmla="*/ 375 w 375"/>
                  <a:gd name="T17" fmla="*/ 24 h 294"/>
                  <a:gd name="T18" fmla="*/ 278 w 375"/>
                  <a:gd name="T19" fmla="*/ 15 h 294"/>
                  <a:gd name="T20" fmla="*/ 238 w 375"/>
                  <a:gd name="T21" fmla="*/ 7 h 294"/>
                  <a:gd name="T22" fmla="*/ 198 w 375"/>
                  <a:gd name="T23" fmla="*/ 0 h 294"/>
                  <a:gd name="T24" fmla="*/ 176 w 375"/>
                  <a:gd name="T25" fmla="*/ 3 h 294"/>
                  <a:gd name="T26" fmla="*/ 136 w 375"/>
                  <a:gd name="T27" fmla="*/ 7 h 2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5"/>
                  <a:gd name="T43" fmla="*/ 0 h 294"/>
                  <a:gd name="T44" fmla="*/ 375 w 375"/>
                  <a:gd name="T45" fmla="*/ 294 h 2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5" h="294">
                    <a:moveTo>
                      <a:pt x="136" y="88"/>
                    </a:moveTo>
                    <a:lnTo>
                      <a:pt x="94" y="179"/>
                    </a:lnTo>
                    <a:lnTo>
                      <a:pt x="0" y="291"/>
                    </a:lnTo>
                    <a:lnTo>
                      <a:pt x="87" y="288"/>
                    </a:lnTo>
                    <a:lnTo>
                      <a:pt x="141" y="267"/>
                    </a:lnTo>
                    <a:lnTo>
                      <a:pt x="183" y="258"/>
                    </a:lnTo>
                    <a:lnTo>
                      <a:pt x="228" y="270"/>
                    </a:lnTo>
                    <a:lnTo>
                      <a:pt x="309" y="294"/>
                    </a:lnTo>
                    <a:lnTo>
                      <a:pt x="375" y="294"/>
                    </a:lnTo>
                    <a:lnTo>
                      <a:pt x="278" y="176"/>
                    </a:lnTo>
                    <a:lnTo>
                      <a:pt x="238" y="88"/>
                    </a:lnTo>
                    <a:lnTo>
                      <a:pt x="198" y="0"/>
                    </a:lnTo>
                    <a:lnTo>
                      <a:pt x="176" y="3"/>
                    </a:lnTo>
                    <a:lnTo>
                      <a:pt x="136" y="88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633" name="Freeform 134" descr="Зеленый мрамор"/>
              <p:cNvSpPr>
                <a:spLocks/>
              </p:cNvSpPr>
              <p:nvPr/>
            </p:nvSpPr>
            <p:spPr bwMode="auto">
              <a:xfrm>
                <a:off x="2751" y="3592"/>
                <a:ext cx="281" cy="200"/>
              </a:xfrm>
              <a:custGeom>
                <a:avLst/>
                <a:gdLst>
                  <a:gd name="T0" fmla="*/ 1 w 432"/>
                  <a:gd name="T1" fmla="*/ 1 h 288"/>
                  <a:gd name="T2" fmla="*/ 1 w 432"/>
                  <a:gd name="T3" fmla="*/ 1 h 288"/>
                  <a:gd name="T4" fmla="*/ 0 w 432"/>
                  <a:gd name="T5" fmla="*/ 1 h 288"/>
                  <a:gd name="T6" fmla="*/ 1 w 432"/>
                  <a:gd name="T7" fmla="*/ 1 h 288"/>
                  <a:gd name="T8" fmla="*/ 1 w 432"/>
                  <a:gd name="T9" fmla="*/ 1 h 288"/>
                  <a:gd name="T10" fmla="*/ 1 w 432"/>
                  <a:gd name="T11" fmla="*/ 1 h 288"/>
                  <a:gd name="T12" fmla="*/ 1 w 432"/>
                  <a:gd name="T13" fmla="*/ 1 h 288"/>
                  <a:gd name="T14" fmla="*/ 1 w 432"/>
                  <a:gd name="T15" fmla="*/ 1 h 288"/>
                  <a:gd name="T16" fmla="*/ 1 w 432"/>
                  <a:gd name="T17" fmla="*/ 1 h 288"/>
                  <a:gd name="T18" fmla="*/ 1 w 432"/>
                  <a:gd name="T19" fmla="*/ 1 h 288"/>
                  <a:gd name="T20" fmla="*/ 1 w 432"/>
                  <a:gd name="T21" fmla="*/ 1 h 288"/>
                  <a:gd name="T22" fmla="*/ 1 w 432"/>
                  <a:gd name="T23" fmla="*/ 0 h 288"/>
                  <a:gd name="T24" fmla="*/ 1 w 432"/>
                  <a:gd name="T25" fmla="*/ 1 h 288"/>
                  <a:gd name="T26" fmla="*/ 1 w 432"/>
                  <a:gd name="T27" fmla="*/ 1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634" name="Freeform 135" descr="Зеленый мрамор"/>
              <p:cNvSpPr>
                <a:spLocks/>
              </p:cNvSpPr>
              <p:nvPr/>
            </p:nvSpPr>
            <p:spPr bwMode="auto">
              <a:xfrm>
                <a:off x="2791" y="3552"/>
                <a:ext cx="202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</p:grpSp>
      <p:grpSp>
        <p:nvGrpSpPr>
          <p:cNvPr id="25" name="Group 172"/>
          <p:cNvGrpSpPr>
            <a:grpSpLocks/>
          </p:cNvGrpSpPr>
          <p:nvPr/>
        </p:nvGrpSpPr>
        <p:grpSpPr bwMode="auto">
          <a:xfrm>
            <a:off x="1428750" y="4143375"/>
            <a:ext cx="2500313" cy="2214563"/>
            <a:chOff x="1392" y="1584"/>
            <a:chExt cx="1296" cy="672"/>
          </a:xfrm>
        </p:grpSpPr>
        <p:grpSp>
          <p:nvGrpSpPr>
            <p:cNvPr id="26" name="Group 173"/>
            <p:cNvGrpSpPr>
              <a:grpSpLocks/>
            </p:cNvGrpSpPr>
            <p:nvPr/>
          </p:nvGrpSpPr>
          <p:grpSpPr bwMode="auto">
            <a:xfrm>
              <a:off x="2400" y="1680"/>
              <a:ext cx="144" cy="192"/>
              <a:chOff x="2773" y="1408"/>
              <a:chExt cx="96" cy="144"/>
            </a:xfrm>
          </p:grpSpPr>
          <p:sp>
            <p:nvSpPr>
              <p:cNvPr id="18627" name="Freeform 174" descr="Зеленый мрамор"/>
              <p:cNvSpPr>
                <a:spLocks/>
              </p:cNvSpPr>
              <p:nvPr/>
            </p:nvSpPr>
            <p:spPr bwMode="auto">
              <a:xfrm>
                <a:off x="2773" y="145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628" name="Freeform 175" descr="Зеленый мрамор"/>
              <p:cNvSpPr>
                <a:spLocks/>
              </p:cNvSpPr>
              <p:nvPr/>
            </p:nvSpPr>
            <p:spPr bwMode="auto">
              <a:xfrm>
                <a:off x="2784" y="144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629" name="Freeform 176" descr="Зеленый мрамор"/>
              <p:cNvSpPr>
                <a:spLocks/>
              </p:cNvSpPr>
              <p:nvPr/>
            </p:nvSpPr>
            <p:spPr bwMode="auto">
              <a:xfrm>
                <a:off x="2794" y="140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  <p:sp>
          <p:nvSpPr>
            <p:cNvPr id="18600" name="Freeform 177" descr="Коричневый мрамор"/>
            <p:cNvSpPr>
              <a:spLocks/>
            </p:cNvSpPr>
            <p:nvPr/>
          </p:nvSpPr>
          <p:spPr bwMode="auto">
            <a:xfrm>
              <a:off x="1776" y="1584"/>
              <a:ext cx="912" cy="624"/>
            </a:xfrm>
            <a:custGeom>
              <a:avLst/>
              <a:gdLst>
                <a:gd name="T0" fmla="*/ 228 w 864"/>
                <a:gd name="T1" fmla="*/ 4864 h 528"/>
                <a:gd name="T2" fmla="*/ 340 w 864"/>
                <a:gd name="T3" fmla="*/ 4169 h 528"/>
                <a:gd name="T4" fmla="*/ 574 w 864"/>
                <a:gd name="T5" fmla="*/ 3483 h 528"/>
                <a:gd name="T6" fmla="*/ 684 w 864"/>
                <a:gd name="T7" fmla="*/ 3483 h 528"/>
                <a:gd name="T8" fmla="*/ 914 w 864"/>
                <a:gd name="T9" fmla="*/ 2080 h 528"/>
                <a:gd name="T10" fmla="*/ 1024 w 864"/>
                <a:gd name="T11" fmla="*/ 693 h 528"/>
                <a:gd name="T12" fmla="*/ 1140 w 864"/>
                <a:gd name="T13" fmla="*/ 0 h 528"/>
                <a:gd name="T14" fmla="*/ 1254 w 864"/>
                <a:gd name="T15" fmla="*/ 693 h 528"/>
                <a:gd name="T16" fmla="*/ 1369 w 864"/>
                <a:gd name="T17" fmla="*/ 693 h 528"/>
                <a:gd name="T18" fmla="*/ 1369 w 864"/>
                <a:gd name="T19" fmla="*/ 1383 h 528"/>
                <a:gd name="T20" fmla="*/ 1487 w 864"/>
                <a:gd name="T21" fmla="*/ 2080 h 528"/>
                <a:gd name="T22" fmla="*/ 1487 w 864"/>
                <a:gd name="T23" fmla="*/ 2787 h 528"/>
                <a:gd name="T24" fmla="*/ 1711 w 864"/>
                <a:gd name="T25" fmla="*/ 3483 h 528"/>
                <a:gd name="T26" fmla="*/ 1711 w 864"/>
                <a:gd name="T27" fmla="*/ 4169 h 528"/>
                <a:gd name="T28" fmla="*/ 1824 w 864"/>
                <a:gd name="T29" fmla="*/ 4864 h 528"/>
                <a:gd name="T30" fmla="*/ 1824 w 864"/>
                <a:gd name="T31" fmla="*/ 5564 h 528"/>
                <a:gd name="T32" fmla="*/ 1938 w 864"/>
                <a:gd name="T33" fmla="*/ 5564 h 528"/>
                <a:gd name="T34" fmla="*/ 2051 w 864"/>
                <a:gd name="T35" fmla="*/ 5564 h 528"/>
                <a:gd name="T36" fmla="*/ 1938 w 864"/>
                <a:gd name="T37" fmla="*/ 6259 h 528"/>
                <a:gd name="T38" fmla="*/ 1369 w 864"/>
                <a:gd name="T39" fmla="*/ 6949 h 528"/>
                <a:gd name="T40" fmla="*/ 914 w 864"/>
                <a:gd name="T41" fmla="*/ 6949 h 528"/>
                <a:gd name="T42" fmla="*/ 684 w 864"/>
                <a:gd name="T43" fmla="*/ 7637 h 528"/>
                <a:gd name="T44" fmla="*/ 228 w 864"/>
                <a:gd name="T45" fmla="*/ 6949 h 528"/>
                <a:gd name="T46" fmla="*/ 0 w 864"/>
                <a:gd name="T47" fmla="*/ 5564 h 528"/>
                <a:gd name="T48" fmla="*/ 114 w 864"/>
                <a:gd name="T49" fmla="*/ 4864 h 528"/>
                <a:gd name="T50" fmla="*/ 228 w 864"/>
                <a:gd name="T51" fmla="*/ 4864 h 5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4"/>
                <a:gd name="T79" fmla="*/ 0 h 528"/>
                <a:gd name="T80" fmla="*/ 864 w 864"/>
                <a:gd name="T81" fmla="*/ 528 h 5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4" h="528">
                  <a:moveTo>
                    <a:pt x="96" y="336"/>
                  </a:moveTo>
                  <a:lnTo>
                    <a:pt x="144" y="288"/>
                  </a:lnTo>
                  <a:lnTo>
                    <a:pt x="240" y="240"/>
                  </a:lnTo>
                  <a:lnTo>
                    <a:pt x="288" y="240"/>
                  </a:lnTo>
                  <a:lnTo>
                    <a:pt x="384" y="144"/>
                  </a:lnTo>
                  <a:lnTo>
                    <a:pt x="432" y="48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576" y="48"/>
                  </a:lnTo>
                  <a:lnTo>
                    <a:pt x="576" y="96"/>
                  </a:lnTo>
                  <a:lnTo>
                    <a:pt x="624" y="144"/>
                  </a:lnTo>
                  <a:lnTo>
                    <a:pt x="624" y="192"/>
                  </a:lnTo>
                  <a:lnTo>
                    <a:pt x="720" y="240"/>
                  </a:lnTo>
                  <a:lnTo>
                    <a:pt x="720" y="288"/>
                  </a:lnTo>
                  <a:lnTo>
                    <a:pt x="768" y="336"/>
                  </a:lnTo>
                  <a:lnTo>
                    <a:pt x="768" y="384"/>
                  </a:lnTo>
                  <a:lnTo>
                    <a:pt x="816" y="384"/>
                  </a:lnTo>
                  <a:lnTo>
                    <a:pt x="864" y="384"/>
                  </a:lnTo>
                  <a:lnTo>
                    <a:pt x="816" y="432"/>
                  </a:lnTo>
                  <a:lnTo>
                    <a:pt x="576" y="480"/>
                  </a:lnTo>
                  <a:lnTo>
                    <a:pt x="384" y="480"/>
                  </a:lnTo>
                  <a:lnTo>
                    <a:pt x="288" y="528"/>
                  </a:lnTo>
                  <a:lnTo>
                    <a:pt x="96" y="480"/>
                  </a:lnTo>
                  <a:lnTo>
                    <a:pt x="0" y="384"/>
                  </a:lnTo>
                  <a:lnTo>
                    <a:pt x="48" y="336"/>
                  </a:lnTo>
                  <a:lnTo>
                    <a:pt x="96" y="336"/>
                  </a:lnTo>
                  <a:close/>
                </a:path>
              </a:pathLst>
            </a:custGeom>
            <a:blipFill dpi="0" rotWithShape="1">
              <a:blip r:embed="rId3" cstate="screen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601" name="Freeform 178"/>
            <p:cNvSpPr>
              <a:spLocks/>
            </p:cNvSpPr>
            <p:nvPr/>
          </p:nvSpPr>
          <p:spPr bwMode="auto">
            <a:xfrm>
              <a:off x="1968" y="1680"/>
              <a:ext cx="517" cy="511"/>
            </a:xfrm>
            <a:custGeom>
              <a:avLst/>
              <a:gdLst>
                <a:gd name="T0" fmla="*/ 1103 w 480"/>
                <a:gd name="T1" fmla="*/ 0 h 336"/>
                <a:gd name="T2" fmla="*/ 1261 w 480"/>
                <a:gd name="T3" fmla="*/ 78692 h 336"/>
                <a:gd name="T4" fmla="*/ 1576 w 480"/>
                <a:gd name="T5" fmla="*/ 117922 h 336"/>
                <a:gd name="T6" fmla="*/ 1576 w 480"/>
                <a:gd name="T7" fmla="*/ 196610 h 336"/>
                <a:gd name="T8" fmla="*/ 1103 w 480"/>
                <a:gd name="T9" fmla="*/ 196610 h 336"/>
                <a:gd name="T10" fmla="*/ 790 w 480"/>
                <a:gd name="T11" fmla="*/ 236003 h 336"/>
                <a:gd name="T12" fmla="*/ 313 w 480"/>
                <a:gd name="T13" fmla="*/ 275243 h 336"/>
                <a:gd name="T14" fmla="*/ 0 w 480"/>
                <a:gd name="T15" fmla="*/ 196610 h 336"/>
                <a:gd name="T16" fmla="*/ 313 w 480"/>
                <a:gd name="T17" fmla="*/ 157275 h 336"/>
                <a:gd name="T18" fmla="*/ 472 w 480"/>
                <a:gd name="T19" fmla="*/ 117922 h 336"/>
                <a:gd name="T20" fmla="*/ 790 w 480"/>
                <a:gd name="T21" fmla="*/ 117922 h 336"/>
                <a:gd name="T22" fmla="*/ 945 w 480"/>
                <a:gd name="T23" fmla="*/ 39382 h 336"/>
                <a:gd name="T24" fmla="*/ 1103 w 480"/>
                <a:gd name="T25" fmla="*/ 0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336"/>
                <a:gd name="T41" fmla="*/ 480 w 480"/>
                <a:gd name="T42" fmla="*/ 336 h 3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336">
                  <a:moveTo>
                    <a:pt x="336" y="0"/>
                  </a:moveTo>
                  <a:lnTo>
                    <a:pt x="384" y="96"/>
                  </a:lnTo>
                  <a:lnTo>
                    <a:pt x="480" y="144"/>
                  </a:lnTo>
                  <a:lnTo>
                    <a:pt x="480" y="240"/>
                  </a:lnTo>
                  <a:lnTo>
                    <a:pt x="336" y="240"/>
                  </a:lnTo>
                  <a:lnTo>
                    <a:pt x="240" y="288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92"/>
                  </a:lnTo>
                  <a:lnTo>
                    <a:pt x="144" y="144"/>
                  </a:lnTo>
                  <a:lnTo>
                    <a:pt x="240" y="144"/>
                  </a:lnTo>
                  <a:lnTo>
                    <a:pt x="288" y="48"/>
                  </a:lnTo>
                  <a:lnTo>
                    <a:pt x="336" y="0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50998"/>
                  </a:srgbClr>
                </a:gs>
                <a:gs pos="100000">
                  <a:schemeClr val="tx2">
                    <a:alpha val="43999"/>
                  </a:scheme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602" name="Freeform 179"/>
            <p:cNvSpPr>
              <a:spLocks/>
            </p:cNvSpPr>
            <p:nvPr/>
          </p:nvSpPr>
          <p:spPr bwMode="auto">
            <a:xfrm>
              <a:off x="1968" y="1680"/>
              <a:ext cx="528" cy="480"/>
            </a:xfrm>
            <a:custGeom>
              <a:avLst/>
              <a:gdLst>
                <a:gd name="T0" fmla="*/ 2 w 672"/>
                <a:gd name="T1" fmla="*/ 384 h 480"/>
                <a:gd name="T2" fmla="*/ 5 w 672"/>
                <a:gd name="T3" fmla="*/ 480 h 480"/>
                <a:gd name="T4" fmla="*/ 7 w 672"/>
                <a:gd name="T5" fmla="*/ 384 h 480"/>
                <a:gd name="T6" fmla="*/ 11 w 672"/>
                <a:gd name="T7" fmla="*/ 384 h 480"/>
                <a:gd name="T8" fmla="*/ 14 w 672"/>
                <a:gd name="T9" fmla="*/ 336 h 480"/>
                <a:gd name="T10" fmla="*/ 14 w 672"/>
                <a:gd name="T11" fmla="*/ 288 h 480"/>
                <a:gd name="T12" fmla="*/ 13 w 672"/>
                <a:gd name="T13" fmla="*/ 192 h 480"/>
                <a:gd name="T14" fmla="*/ 13 w 672"/>
                <a:gd name="T15" fmla="*/ 144 h 480"/>
                <a:gd name="T16" fmla="*/ 13 w 672"/>
                <a:gd name="T17" fmla="*/ 96 h 480"/>
                <a:gd name="T18" fmla="*/ 10 w 672"/>
                <a:gd name="T19" fmla="*/ 48 h 480"/>
                <a:gd name="T20" fmla="*/ 10 w 672"/>
                <a:gd name="T21" fmla="*/ 0 h 480"/>
                <a:gd name="T22" fmla="*/ 8 w 672"/>
                <a:gd name="T23" fmla="*/ 96 h 480"/>
                <a:gd name="T24" fmla="*/ 7 w 672"/>
                <a:gd name="T25" fmla="*/ 192 h 480"/>
                <a:gd name="T26" fmla="*/ 3 w 672"/>
                <a:gd name="T27" fmla="*/ 240 h 480"/>
                <a:gd name="T28" fmla="*/ 2 w 672"/>
                <a:gd name="T29" fmla="*/ 288 h 480"/>
                <a:gd name="T30" fmla="*/ 0 w 672"/>
                <a:gd name="T31" fmla="*/ 336 h 480"/>
                <a:gd name="T32" fmla="*/ 2 w 672"/>
                <a:gd name="T33" fmla="*/ 384 h 4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2"/>
                <a:gd name="T52" fmla="*/ 0 h 480"/>
                <a:gd name="T53" fmla="*/ 672 w 672"/>
                <a:gd name="T54" fmla="*/ 480 h 48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2" h="480">
                  <a:moveTo>
                    <a:pt x="48" y="384"/>
                  </a:moveTo>
                  <a:lnTo>
                    <a:pt x="240" y="480"/>
                  </a:lnTo>
                  <a:lnTo>
                    <a:pt x="336" y="384"/>
                  </a:lnTo>
                  <a:lnTo>
                    <a:pt x="528" y="384"/>
                  </a:lnTo>
                  <a:lnTo>
                    <a:pt x="672" y="336"/>
                  </a:lnTo>
                  <a:lnTo>
                    <a:pt x="672" y="288"/>
                  </a:lnTo>
                  <a:lnTo>
                    <a:pt x="624" y="192"/>
                  </a:lnTo>
                  <a:lnTo>
                    <a:pt x="576" y="144"/>
                  </a:lnTo>
                  <a:lnTo>
                    <a:pt x="576" y="96"/>
                  </a:lnTo>
                  <a:lnTo>
                    <a:pt x="480" y="48"/>
                  </a:lnTo>
                  <a:lnTo>
                    <a:pt x="480" y="0"/>
                  </a:lnTo>
                  <a:lnTo>
                    <a:pt x="384" y="96"/>
                  </a:lnTo>
                  <a:lnTo>
                    <a:pt x="336" y="192"/>
                  </a:lnTo>
                  <a:lnTo>
                    <a:pt x="144" y="240"/>
                  </a:lnTo>
                  <a:lnTo>
                    <a:pt x="96" y="288"/>
                  </a:lnTo>
                  <a:lnTo>
                    <a:pt x="0" y="336"/>
                  </a:lnTo>
                  <a:lnTo>
                    <a:pt x="48" y="384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12999"/>
                  </a:srgbClr>
                </a:gs>
                <a:gs pos="100000">
                  <a:schemeClr val="tx1">
                    <a:alpha val="56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603" name="Freeform 180"/>
            <p:cNvSpPr>
              <a:spLocks/>
            </p:cNvSpPr>
            <p:nvPr/>
          </p:nvSpPr>
          <p:spPr bwMode="auto">
            <a:xfrm>
              <a:off x="2064" y="1872"/>
              <a:ext cx="336" cy="288"/>
            </a:xfrm>
            <a:custGeom>
              <a:avLst/>
              <a:gdLst>
                <a:gd name="T0" fmla="*/ 0 w 144"/>
                <a:gd name="T1" fmla="*/ 94624 h 192"/>
                <a:gd name="T2" fmla="*/ 37011924 w 144"/>
                <a:gd name="T3" fmla="*/ 0 h 192"/>
                <a:gd name="T4" fmla="*/ 74148878 w 144"/>
                <a:gd name="T5" fmla="*/ 63083 h 192"/>
                <a:gd name="T6" fmla="*/ 74148878 w 144"/>
                <a:gd name="T7" fmla="*/ 31479 h 192"/>
                <a:gd name="T8" fmla="*/ 111164545 w 144"/>
                <a:gd name="T9" fmla="*/ 94624 h 192"/>
                <a:gd name="T10" fmla="*/ 74148878 w 144"/>
                <a:gd name="T11" fmla="*/ 94624 h 192"/>
                <a:gd name="T12" fmla="*/ 37011924 w 144"/>
                <a:gd name="T13" fmla="*/ 126131 h 192"/>
                <a:gd name="T14" fmla="*/ 0 w 144"/>
                <a:gd name="T15" fmla="*/ 94624 h 1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"/>
                <a:gd name="T25" fmla="*/ 0 h 192"/>
                <a:gd name="T26" fmla="*/ 144 w 144"/>
                <a:gd name="T27" fmla="*/ 192 h 1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" h="192">
                  <a:moveTo>
                    <a:pt x="0" y="144"/>
                  </a:moveTo>
                  <a:lnTo>
                    <a:pt x="48" y="0"/>
                  </a:lnTo>
                  <a:lnTo>
                    <a:pt x="96" y="96"/>
                  </a:lnTo>
                  <a:lnTo>
                    <a:pt x="96" y="48"/>
                  </a:lnTo>
                  <a:lnTo>
                    <a:pt x="144" y="144"/>
                  </a:lnTo>
                  <a:lnTo>
                    <a:pt x="96" y="144"/>
                  </a:lnTo>
                  <a:lnTo>
                    <a:pt x="48" y="192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tx1">
                <a:alpha val="94116"/>
              </a:schemeClr>
            </a:solidFill>
            <a:ln w="222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grpSp>
          <p:nvGrpSpPr>
            <p:cNvPr id="27" name="Group 181"/>
            <p:cNvGrpSpPr>
              <a:grpSpLocks/>
            </p:cNvGrpSpPr>
            <p:nvPr/>
          </p:nvGrpSpPr>
          <p:grpSpPr bwMode="auto">
            <a:xfrm>
              <a:off x="1392" y="1728"/>
              <a:ext cx="864" cy="528"/>
              <a:chOff x="1392" y="1728"/>
              <a:chExt cx="864" cy="528"/>
            </a:xfrm>
          </p:grpSpPr>
          <p:sp>
            <p:nvSpPr>
              <p:cNvPr id="18617" name="Freeform 182" descr="Бумажный пакет"/>
              <p:cNvSpPr>
                <a:spLocks/>
              </p:cNvSpPr>
              <p:nvPr/>
            </p:nvSpPr>
            <p:spPr bwMode="auto">
              <a:xfrm>
                <a:off x="1392" y="1728"/>
                <a:ext cx="864" cy="528"/>
              </a:xfrm>
              <a:custGeom>
                <a:avLst/>
                <a:gdLst>
                  <a:gd name="T0" fmla="*/ 96 w 864"/>
                  <a:gd name="T1" fmla="*/ 336 h 528"/>
                  <a:gd name="T2" fmla="*/ 144 w 864"/>
                  <a:gd name="T3" fmla="*/ 288 h 528"/>
                  <a:gd name="T4" fmla="*/ 240 w 864"/>
                  <a:gd name="T5" fmla="*/ 240 h 528"/>
                  <a:gd name="T6" fmla="*/ 288 w 864"/>
                  <a:gd name="T7" fmla="*/ 240 h 528"/>
                  <a:gd name="T8" fmla="*/ 384 w 864"/>
                  <a:gd name="T9" fmla="*/ 144 h 528"/>
                  <a:gd name="T10" fmla="*/ 432 w 864"/>
                  <a:gd name="T11" fmla="*/ 48 h 528"/>
                  <a:gd name="T12" fmla="*/ 480 w 864"/>
                  <a:gd name="T13" fmla="*/ 0 h 528"/>
                  <a:gd name="T14" fmla="*/ 528 w 864"/>
                  <a:gd name="T15" fmla="*/ 48 h 528"/>
                  <a:gd name="T16" fmla="*/ 576 w 864"/>
                  <a:gd name="T17" fmla="*/ 48 h 528"/>
                  <a:gd name="T18" fmla="*/ 576 w 864"/>
                  <a:gd name="T19" fmla="*/ 96 h 528"/>
                  <a:gd name="T20" fmla="*/ 624 w 864"/>
                  <a:gd name="T21" fmla="*/ 144 h 528"/>
                  <a:gd name="T22" fmla="*/ 624 w 864"/>
                  <a:gd name="T23" fmla="*/ 192 h 528"/>
                  <a:gd name="T24" fmla="*/ 720 w 864"/>
                  <a:gd name="T25" fmla="*/ 240 h 528"/>
                  <a:gd name="T26" fmla="*/ 720 w 864"/>
                  <a:gd name="T27" fmla="*/ 288 h 528"/>
                  <a:gd name="T28" fmla="*/ 768 w 864"/>
                  <a:gd name="T29" fmla="*/ 336 h 528"/>
                  <a:gd name="T30" fmla="*/ 768 w 864"/>
                  <a:gd name="T31" fmla="*/ 384 h 528"/>
                  <a:gd name="T32" fmla="*/ 816 w 864"/>
                  <a:gd name="T33" fmla="*/ 384 h 528"/>
                  <a:gd name="T34" fmla="*/ 864 w 864"/>
                  <a:gd name="T35" fmla="*/ 384 h 528"/>
                  <a:gd name="T36" fmla="*/ 816 w 864"/>
                  <a:gd name="T37" fmla="*/ 432 h 528"/>
                  <a:gd name="T38" fmla="*/ 576 w 864"/>
                  <a:gd name="T39" fmla="*/ 480 h 528"/>
                  <a:gd name="T40" fmla="*/ 384 w 864"/>
                  <a:gd name="T41" fmla="*/ 480 h 528"/>
                  <a:gd name="T42" fmla="*/ 288 w 864"/>
                  <a:gd name="T43" fmla="*/ 528 h 528"/>
                  <a:gd name="T44" fmla="*/ 96 w 864"/>
                  <a:gd name="T45" fmla="*/ 480 h 528"/>
                  <a:gd name="T46" fmla="*/ 0 w 864"/>
                  <a:gd name="T47" fmla="*/ 384 h 528"/>
                  <a:gd name="T48" fmla="*/ 48 w 864"/>
                  <a:gd name="T49" fmla="*/ 336 h 528"/>
                  <a:gd name="T50" fmla="*/ 96 w 864"/>
                  <a:gd name="T51" fmla="*/ 336 h 5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4"/>
                  <a:gd name="T79" fmla="*/ 0 h 528"/>
                  <a:gd name="T80" fmla="*/ 864 w 864"/>
                  <a:gd name="T81" fmla="*/ 528 h 5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4" h="528">
                    <a:moveTo>
                      <a:pt x="96" y="336"/>
                    </a:moveTo>
                    <a:lnTo>
                      <a:pt x="144" y="288"/>
                    </a:lnTo>
                    <a:lnTo>
                      <a:pt x="240" y="240"/>
                    </a:lnTo>
                    <a:lnTo>
                      <a:pt x="288" y="240"/>
                    </a:lnTo>
                    <a:lnTo>
                      <a:pt x="384" y="144"/>
                    </a:lnTo>
                    <a:lnTo>
                      <a:pt x="432" y="48"/>
                    </a:lnTo>
                    <a:lnTo>
                      <a:pt x="480" y="0"/>
                    </a:lnTo>
                    <a:lnTo>
                      <a:pt x="528" y="48"/>
                    </a:lnTo>
                    <a:lnTo>
                      <a:pt x="576" y="48"/>
                    </a:lnTo>
                    <a:lnTo>
                      <a:pt x="576" y="96"/>
                    </a:lnTo>
                    <a:lnTo>
                      <a:pt x="624" y="144"/>
                    </a:lnTo>
                    <a:lnTo>
                      <a:pt x="624" y="192"/>
                    </a:lnTo>
                    <a:lnTo>
                      <a:pt x="720" y="240"/>
                    </a:lnTo>
                    <a:lnTo>
                      <a:pt x="720" y="288"/>
                    </a:lnTo>
                    <a:lnTo>
                      <a:pt x="768" y="336"/>
                    </a:lnTo>
                    <a:lnTo>
                      <a:pt x="768" y="384"/>
                    </a:lnTo>
                    <a:lnTo>
                      <a:pt x="816" y="384"/>
                    </a:lnTo>
                    <a:lnTo>
                      <a:pt x="864" y="384"/>
                    </a:lnTo>
                    <a:lnTo>
                      <a:pt x="816" y="432"/>
                    </a:lnTo>
                    <a:lnTo>
                      <a:pt x="576" y="480"/>
                    </a:lnTo>
                    <a:lnTo>
                      <a:pt x="384" y="480"/>
                    </a:lnTo>
                    <a:lnTo>
                      <a:pt x="288" y="528"/>
                    </a:lnTo>
                    <a:lnTo>
                      <a:pt x="96" y="480"/>
                    </a:lnTo>
                    <a:lnTo>
                      <a:pt x="0" y="384"/>
                    </a:lnTo>
                    <a:lnTo>
                      <a:pt x="48" y="336"/>
                    </a:lnTo>
                    <a:lnTo>
                      <a:pt x="96" y="336"/>
                    </a:lnTo>
                    <a:close/>
                  </a:path>
                </a:pathLst>
              </a:custGeom>
              <a:blipFill dpi="0" rotWithShape="1">
                <a:blip r:embed="rId9" cstate="screen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618" name="Freeform 183"/>
              <p:cNvSpPr>
                <a:spLocks/>
              </p:cNvSpPr>
              <p:nvPr/>
            </p:nvSpPr>
            <p:spPr bwMode="auto">
              <a:xfrm>
                <a:off x="1440" y="1776"/>
                <a:ext cx="672" cy="480"/>
              </a:xfrm>
              <a:custGeom>
                <a:avLst/>
                <a:gdLst>
                  <a:gd name="T0" fmla="*/ 48 w 672"/>
                  <a:gd name="T1" fmla="*/ 384 h 480"/>
                  <a:gd name="T2" fmla="*/ 240 w 672"/>
                  <a:gd name="T3" fmla="*/ 480 h 480"/>
                  <a:gd name="T4" fmla="*/ 336 w 672"/>
                  <a:gd name="T5" fmla="*/ 384 h 480"/>
                  <a:gd name="T6" fmla="*/ 528 w 672"/>
                  <a:gd name="T7" fmla="*/ 384 h 480"/>
                  <a:gd name="T8" fmla="*/ 672 w 672"/>
                  <a:gd name="T9" fmla="*/ 336 h 480"/>
                  <a:gd name="T10" fmla="*/ 672 w 672"/>
                  <a:gd name="T11" fmla="*/ 288 h 480"/>
                  <a:gd name="T12" fmla="*/ 624 w 672"/>
                  <a:gd name="T13" fmla="*/ 192 h 480"/>
                  <a:gd name="T14" fmla="*/ 576 w 672"/>
                  <a:gd name="T15" fmla="*/ 144 h 480"/>
                  <a:gd name="T16" fmla="*/ 576 w 672"/>
                  <a:gd name="T17" fmla="*/ 96 h 480"/>
                  <a:gd name="T18" fmla="*/ 480 w 672"/>
                  <a:gd name="T19" fmla="*/ 48 h 480"/>
                  <a:gd name="T20" fmla="*/ 480 w 672"/>
                  <a:gd name="T21" fmla="*/ 0 h 480"/>
                  <a:gd name="T22" fmla="*/ 384 w 672"/>
                  <a:gd name="T23" fmla="*/ 96 h 480"/>
                  <a:gd name="T24" fmla="*/ 336 w 672"/>
                  <a:gd name="T25" fmla="*/ 192 h 480"/>
                  <a:gd name="T26" fmla="*/ 144 w 672"/>
                  <a:gd name="T27" fmla="*/ 240 h 480"/>
                  <a:gd name="T28" fmla="*/ 96 w 672"/>
                  <a:gd name="T29" fmla="*/ 288 h 480"/>
                  <a:gd name="T30" fmla="*/ 0 w 672"/>
                  <a:gd name="T31" fmla="*/ 336 h 480"/>
                  <a:gd name="T32" fmla="*/ 48 w 672"/>
                  <a:gd name="T33" fmla="*/ 384 h 4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72"/>
                  <a:gd name="T52" fmla="*/ 0 h 480"/>
                  <a:gd name="T53" fmla="*/ 672 w 672"/>
                  <a:gd name="T54" fmla="*/ 480 h 4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72" h="480">
                    <a:moveTo>
                      <a:pt x="48" y="384"/>
                    </a:moveTo>
                    <a:lnTo>
                      <a:pt x="240" y="480"/>
                    </a:lnTo>
                    <a:lnTo>
                      <a:pt x="336" y="384"/>
                    </a:lnTo>
                    <a:lnTo>
                      <a:pt x="528" y="384"/>
                    </a:lnTo>
                    <a:lnTo>
                      <a:pt x="672" y="336"/>
                    </a:lnTo>
                    <a:lnTo>
                      <a:pt x="672" y="288"/>
                    </a:lnTo>
                    <a:lnTo>
                      <a:pt x="624" y="192"/>
                    </a:lnTo>
                    <a:lnTo>
                      <a:pt x="576" y="144"/>
                    </a:lnTo>
                    <a:lnTo>
                      <a:pt x="576" y="96"/>
                    </a:lnTo>
                    <a:lnTo>
                      <a:pt x="480" y="48"/>
                    </a:lnTo>
                    <a:lnTo>
                      <a:pt x="480" y="0"/>
                    </a:lnTo>
                    <a:lnTo>
                      <a:pt x="384" y="96"/>
                    </a:lnTo>
                    <a:lnTo>
                      <a:pt x="336" y="192"/>
                    </a:lnTo>
                    <a:lnTo>
                      <a:pt x="144" y="240"/>
                    </a:lnTo>
                    <a:lnTo>
                      <a:pt x="96" y="288"/>
                    </a:lnTo>
                    <a:lnTo>
                      <a:pt x="0" y="336"/>
                    </a:lnTo>
                    <a:lnTo>
                      <a:pt x="48" y="3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12999"/>
                    </a:srgbClr>
                  </a:gs>
                  <a:gs pos="100000">
                    <a:schemeClr val="tx1">
                      <a:alpha val="56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grpSp>
            <p:nvGrpSpPr>
              <p:cNvPr id="28" name="Group 184"/>
              <p:cNvGrpSpPr>
                <a:grpSpLocks/>
              </p:cNvGrpSpPr>
              <p:nvPr/>
            </p:nvGrpSpPr>
            <p:grpSpPr bwMode="auto">
              <a:xfrm>
                <a:off x="1488" y="1728"/>
                <a:ext cx="357" cy="432"/>
                <a:chOff x="1707" y="2448"/>
                <a:chExt cx="240" cy="288"/>
              </a:xfrm>
            </p:grpSpPr>
            <p:sp>
              <p:nvSpPr>
                <p:cNvPr id="18621" name="Freeform 185" descr="Зеленый мрамор"/>
                <p:cNvSpPr>
                  <a:spLocks/>
                </p:cNvSpPr>
                <p:nvPr/>
              </p:nvSpPr>
              <p:spPr bwMode="auto">
                <a:xfrm>
                  <a:off x="1803" y="2528"/>
                  <a:ext cx="144" cy="160"/>
                </a:xfrm>
                <a:custGeom>
                  <a:avLst/>
                  <a:gdLst>
                    <a:gd name="T0" fmla="*/ 0 w 432"/>
                    <a:gd name="T1" fmla="*/ 1 h 288"/>
                    <a:gd name="T2" fmla="*/ 0 w 432"/>
                    <a:gd name="T3" fmla="*/ 1 h 288"/>
                    <a:gd name="T4" fmla="*/ 0 w 432"/>
                    <a:gd name="T5" fmla="*/ 1 h 288"/>
                    <a:gd name="T6" fmla="*/ 0 w 432"/>
                    <a:gd name="T7" fmla="*/ 1 h 288"/>
                    <a:gd name="T8" fmla="*/ 0 w 432"/>
                    <a:gd name="T9" fmla="*/ 1 h 288"/>
                    <a:gd name="T10" fmla="*/ 0 w 432"/>
                    <a:gd name="T11" fmla="*/ 1 h 288"/>
                    <a:gd name="T12" fmla="*/ 0 w 432"/>
                    <a:gd name="T13" fmla="*/ 1 h 288"/>
                    <a:gd name="T14" fmla="*/ 0 w 432"/>
                    <a:gd name="T15" fmla="*/ 1 h 288"/>
                    <a:gd name="T16" fmla="*/ 0 w 432"/>
                    <a:gd name="T17" fmla="*/ 1 h 288"/>
                    <a:gd name="T18" fmla="*/ 0 w 432"/>
                    <a:gd name="T19" fmla="*/ 1 h 288"/>
                    <a:gd name="T20" fmla="*/ 0 w 432"/>
                    <a:gd name="T21" fmla="*/ 1 h 288"/>
                    <a:gd name="T22" fmla="*/ 0 w 432"/>
                    <a:gd name="T23" fmla="*/ 0 h 288"/>
                    <a:gd name="T24" fmla="*/ 0 w 432"/>
                    <a:gd name="T25" fmla="*/ 1 h 288"/>
                    <a:gd name="T26" fmla="*/ 0 w 432"/>
                    <a:gd name="T27" fmla="*/ 1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622" name="Freeform 186" descr="Зеленый мрамор"/>
                <p:cNvSpPr>
                  <a:spLocks/>
                </p:cNvSpPr>
                <p:nvPr/>
              </p:nvSpPr>
              <p:spPr bwMode="auto">
                <a:xfrm>
                  <a:off x="1819" y="2501"/>
                  <a:ext cx="112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623" name="Freeform 187" descr="Зеленый мрамор"/>
                <p:cNvSpPr>
                  <a:spLocks/>
                </p:cNvSpPr>
                <p:nvPr/>
              </p:nvSpPr>
              <p:spPr bwMode="auto">
                <a:xfrm>
                  <a:off x="1835" y="2448"/>
                  <a:ext cx="80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624" name="Freeform 188" descr="Зеленый мрамор"/>
                <p:cNvSpPr>
                  <a:spLocks/>
                </p:cNvSpPr>
                <p:nvPr/>
              </p:nvSpPr>
              <p:spPr bwMode="auto">
                <a:xfrm>
                  <a:off x="1707" y="2640"/>
                  <a:ext cx="96" cy="96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625" name="Freeform 189" descr="Зеленый мрамор"/>
                <p:cNvSpPr>
                  <a:spLocks/>
                </p:cNvSpPr>
                <p:nvPr/>
              </p:nvSpPr>
              <p:spPr bwMode="auto">
                <a:xfrm>
                  <a:off x="1718" y="2624"/>
                  <a:ext cx="7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626" name="Freeform 190" descr="Зеленый мрамор"/>
                <p:cNvSpPr>
                  <a:spLocks/>
                </p:cNvSpPr>
                <p:nvPr/>
              </p:nvSpPr>
              <p:spPr bwMode="auto">
                <a:xfrm>
                  <a:off x="1728" y="2592"/>
                  <a:ext cx="5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</p:grpSp>
          <p:sp>
            <p:nvSpPr>
              <p:cNvPr id="18620" name="Freeform 191"/>
              <p:cNvSpPr>
                <a:spLocks/>
              </p:cNvSpPr>
              <p:nvPr/>
            </p:nvSpPr>
            <p:spPr bwMode="auto">
              <a:xfrm>
                <a:off x="1584" y="1872"/>
                <a:ext cx="480" cy="384"/>
              </a:xfrm>
              <a:custGeom>
                <a:avLst/>
                <a:gdLst>
                  <a:gd name="T0" fmla="*/ 336 w 480"/>
                  <a:gd name="T1" fmla="*/ 0 h 336"/>
                  <a:gd name="T2" fmla="*/ 384 w 480"/>
                  <a:gd name="T3" fmla="*/ 822 h 336"/>
                  <a:gd name="T4" fmla="*/ 480 w 480"/>
                  <a:gd name="T5" fmla="*/ 1226 h 336"/>
                  <a:gd name="T6" fmla="*/ 480 w 480"/>
                  <a:gd name="T7" fmla="*/ 2030 h 336"/>
                  <a:gd name="T8" fmla="*/ 336 w 480"/>
                  <a:gd name="T9" fmla="*/ 2030 h 336"/>
                  <a:gd name="T10" fmla="*/ 240 w 480"/>
                  <a:gd name="T11" fmla="*/ 2439 h 336"/>
                  <a:gd name="T12" fmla="*/ 96 w 480"/>
                  <a:gd name="T13" fmla="*/ 2851 h 336"/>
                  <a:gd name="T14" fmla="*/ 0 w 480"/>
                  <a:gd name="T15" fmla="*/ 2030 h 336"/>
                  <a:gd name="T16" fmla="*/ 96 w 480"/>
                  <a:gd name="T17" fmla="*/ 1624 h 336"/>
                  <a:gd name="T18" fmla="*/ 144 w 480"/>
                  <a:gd name="T19" fmla="*/ 1226 h 336"/>
                  <a:gd name="T20" fmla="*/ 240 w 480"/>
                  <a:gd name="T21" fmla="*/ 1226 h 336"/>
                  <a:gd name="T22" fmla="*/ 288 w 480"/>
                  <a:gd name="T23" fmla="*/ 406 h 336"/>
                  <a:gd name="T24" fmla="*/ 336 w 480"/>
                  <a:gd name="T25" fmla="*/ 0 h 3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80"/>
                  <a:gd name="T40" fmla="*/ 0 h 336"/>
                  <a:gd name="T41" fmla="*/ 480 w 480"/>
                  <a:gd name="T42" fmla="*/ 336 h 3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80" h="336">
                    <a:moveTo>
                      <a:pt x="336" y="0"/>
                    </a:moveTo>
                    <a:lnTo>
                      <a:pt x="384" y="96"/>
                    </a:lnTo>
                    <a:lnTo>
                      <a:pt x="480" y="144"/>
                    </a:lnTo>
                    <a:lnTo>
                      <a:pt x="480" y="240"/>
                    </a:lnTo>
                    <a:lnTo>
                      <a:pt x="336" y="240"/>
                    </a:lnTo>
                    <a:lnTo>
                      <a:pt x="240" y="288"/>
                    </a:lnTo>
                    <a:lnTo>
                      <a:pt x="96" y="336"/>
                    </a:lnTo>
                    <a:lnTo>
                      <a:pt x="0" y="240"/>
                    </a:lnTo>
                    <a:lnTo>
                      <a:pt x="96" y="192"/>
                    </a:lnTo>
                    <a:lnTo>
                      <a:pt x="144" y="144"/>
                    </a:lnTo>
                    <a:lnTo>
                      <a:pt x="240" y="144"/>
                    </a:lnTo>
                    <a:lnTo>
                      <a:pt x="288" y="48"/>
                    </a:lnTo>
                    <a:lnTo>
                      <a:pt x="3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50998"/>
                    </a:srgbClr>
                  </a:gs>
                  <a:gs pos="100000">
                    <a:schemeClr val="tx2">
                      <a:alpha val="4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29" name="Group 192"/>
            <p:cNvGrpSpPr>
              <a:grpSpLocks/>
            </p:cNvGrpSpPr>
            <p:nvPr/>
          </p:nvGrpSpPr>
          <p:grpSpPr bwMode="auto">
            <a:xfrm>
              <a:off x="1968" y="1872"/>
              <a:ext cx="192" cy="288"/>
              <a:chOff x="3088" y="1872"/>
              <a:chExt cx="144" cy="192"/>
            </a:xfrm>
          </p:grpSpPr>
          <p:sp>
            <p:nvSpPr>
              <p:cNvPr id="18614" name="Freeform 193" descr="Зеленый мрамор"/>
              <p:cNvSpPr>
                <a:spLocks/>
              </p:cNvSpPr>
              <p:nvPr/>
            </p:nvSpPr>
            <p:spPr bwMode="auto">
              <a:xfrm>
                <a:off x="3088" y="19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615" name="Freeform 194" descr="Зеленый мрамор"/>
              <p:cNvSpPr>
                <a:spLocks/>
              </p:cNvSpPr>
              <p:nvPr/>
            </p:nvSpPr>
            <p:spPr bwMode="auto">
              <a:xfrm>
                <a:off x="3104" y="19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616" name="Freeform 195" descr="Зеленый мрамор"/>
              <p:cNvSpPr>
                <a:spLocks/>
              </p:cNvSpPr>
              <p:nvPr/>
            </p:nvSpPr>
            <p:spPr bwMode="auto">
              <a:xfrm>
                <a:off x="3120" y="18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30" name="Group 196"/>
            <p:cNvGrpSpPr>
              <a:grpSpLocks/>
            </p:cNvGrpSpPr>
            <p:nvPr/>
          </p:nvGrpSpPr>
          <p:grpSpPr bwMode="auto">
            <a:xfrm>
              <a:off x="1968" y="1728"/>
              <a:ext cx="96" cy="144"/>
              <a:chOff x="3184" y="1728"/>
              <a:chExt cx="96" cy="144"/>
            </a:xfrm>
          </p:grpSpPr>
          <p:sp>
            <p:nvSpPr>
              <p:cNvPr id="18611" name="Freeform 197" descr="Зеленый мрамор"/>
              <p:cNvSpPr>
                <a:spLocks/>
              </p:cNvSpPr>
              <p:nvPr/>
            </p:nvSpPr>
            <p:spPr bwMode="auto">
              <a:xfrm>
                <a:off x="3184" y="177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612" name="Freeform 198" descr="Зеленый мрамор"/>
              <p:cNvSpPr>
                <a:spLocks/>
              </p:cNvSpPr>
              <p:nvPr/>
            </p:nvSpPr>
            <p:spPr bwMode="auto">
              <a:xfrm>
                <a:off x="3195" y="176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613" name="Freeform 199" descr="Зеленый мрамор"/>
              <p:cNvSpPr>
                <a:spLocks/>
              </p:cNvSpPr>
              <p:nvPr/>
            </p:nvSpPr>
            <p:spPr bwMode="auto">
              <a:xfrm>
                <a:off x="3205" y="172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31" name="Group 200"/>
            <p:cNvGrpSpPr>
              <a:grpSpLocks/>
            </p:cNvGrpSpPr>
            <p:nvPr/>
          </p:nvGrpSpPr>
          <p:grpSpPr bwMode="auto">
            <a:xfrm>
              <a:off x="1536" y="1920"/>
              <a:ext cx="181" cy="272"/>
              <a:chOff x="2773" y="1072"/>
              <a:chExt cx="144" cy="192"/>
            </a:xfrm>
          </p:grpSpPr>
          <p:sp>
            <p:nvSpPr>
              <p:cNvPr id="18608" name="Freeform 201" descr="Зеленый мрамор"/>
              <p:cNvSpPr>
                <a:spLocks/>
              </p:cNvSpPr>
              <p:nvPr/>
            </p:nvSpPr>
            <p:spPr bwMode="auto">
              <a:xfrm>
                <a:off x="2773" y="11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609" name="Freeform 202" descr="Зеленый мрамор"/>
              <p:cNvSpPr>
                <a:spLocks/>
              </p:cNvSpPr>
              <p:nvPr/>
            </p:nvSpPr>
            <p:spPr bwMode="auto">
              <a:xfrm>
                <a:off x="2789" y="11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610" name="Freeform 203" descr="Зеленый мрамор"/>
              <p:cNvSpPr>
                <a:spLocks/>
              </p:cNvSpPr>
              <p:nvPr/>
            </p:nvSpPr>
            <p:spPr bwMode="auto">
              <a:xfrm>
                <a:off x="2805" y="10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</p:grpSp>
      <p:grpSp>
        <p:nvGrpSpPr>
          <p:cNvPr id="18432" name="Group 204"/>
          <p:cNvGrpSpPr>
            <a:grpSpLocks/>
          </p:cNvGrpSpPr>
          <p:nvPr/>
        </p:nvGrpSpPr>
        <p:grpSpPr bwMode="auto">
          <a:xfrm>
            <a:off x="0" y="5000625"/>
            <a:ext cx="1701800" cy="1066800"/>
            <a:chOff x="2712" y="3264"/>
            <a:chExt cx="976" cy="636"/>
          </a:xfrm>
        </p:grpSpPr>
        <p:grpSp>
          <p:nvGrpSpPr>
            <p:cNvPr id="18433" name="Group 205"/>
            <p:cNvGrpSpPr>
              <a:grpSpLocks/>
            </p:cNvGrpSpPr>
            <p:nvPr/>
          </p:nvGrpSpPr>
          <p:grpSpPr bwMode="auto">
            <a:xfrm>
              <a:off x="2928" y="3264"/>
              <a:ext cx="192" cy="323"/>
              <a:chOff x="336" y="3312"/>
              <a:chExt cx="576" cy="816"/>
            </a:xfrm>
          </p:grpSpPr>
          <p:sp>
            <p:nvSpPr>
              <p:cNvPr id="18594" name="Rectangle 206" descr="Каштан"/>
              <p:cNvSpPr>
                <a:spLocks noChangeArrowheads="1"/>
              </p:cNvSpPr>
              <p:nvPr/>
            </p:nvSpPr>
            <p:spPr bwMode="auto">
              <a:xfrm>
                <a:off x="576" y="3984"/>
                <a:ext cx="96" cy="144"/>
              </a:xfrm>
              <a:prstGeom prst="rect">
                <a:avLst/>
              </a:prstGeom>
              <a:blipFill dpi="0" rotWithShape="1">
                <a:blip r:embed="rId8" cstate="screen"/>
                <a:srcRect/>
                <a:tile tx="0" ty="0" sx="100000" sy="100000" flip="none" algn="tl"/>
              </a:blipFill>
              <a:ln w="9525">
                <a:pattFill prst="lgConfetti">
                  <a:fgClr>
                    <a:schemeClr val="tx1"/>
                  </a:fgClr>
                  <a:bgClr>
                    <a:srgbClr val="FFFF00"/>
                  </a:bgClr>
                </a:patt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grpSp>
            <p:nvGrpSpPr>
              <p:cNvPr id="18434" name="Group 207"/>
              <p:cNvGrpSpPr>
                <a:grpSpLocks/>
              </p:cNvGrpSpPr>
              <p:nvPr/>
            </p:nvGrpSpPr>
            <p:grpSpPr bwMode="auto">
              <a:xfrm>
                <a:off x="336" y="3312"/>
                <a:ext cx="576" cy="720"/>
                <a:chOff x="3408" y="1920"/>
                <a:chExt cx="432" cy="432"/>
              </a:xfrm>
            </p:grpSpPr>
            <p:sp>
              <p:nvSpPr>
                <p:cNvPr id="18596" name="Freeform 208" descr="Зеленый мрамор"/>
                <p:cNvSpPr>
                  <a:spLocks/>
                </p:cNvSpPr>
                <p:nvPr/>
              </p:nvSpPr>
              <p:spPr bwMode="auto">
                <a:xfrm>
                  <a:off x="3408" y="2064"/>
                  <a:ext cx="432" cy="288"/>
                </a:xfrm>
                <a:custGeom>
                  <a:avLst/>
                  <a:gdLst>
                    <a:gd name="T0" fmla="*/ 165 w 432"/>
                    <a:gd name="T1" fmla="*/ 96 h 288"/>
                    <a:gd name="T2" fmla="*/ 114 w 432"/>
                    <a:gd name="T3" fmla="*/ 195 h 288"/>
                    <a:gd name="T4" fmla="*/ 0 w 432"/>
                    <a:gd name="T5" fmla="*/ 288 h 288"/>
                    <a:gd name="T6" fmla="*/ 144 w 432"/>
                    <a:gd name="T7" fmla="*/ 240 h 288"/>
                    <a:gd name="T8" fmla="*/ 192 w 432"/>
                    <a:gd name="T9" fmla="*/ 288 h 288"/>
                    <a:gd name="T10" fmla="*/ 240 w 432"/>
                    <a:gd name="T11" fmla="*/ 288 h 288"/>
                    <a:gd name="T12" fmla="*/ 288 w 432"/>
                    <a:gd name="T13" fmla="*/ 240 h 288"/>
                    <a:gd name="T14" fmla="*/ 378 w 432"/>
                    <a:gd name="T15" fmla="*/ 276 h 288"/>
                    <a:gd name="T16" fmla="*/ 432 w 432"/>
                    <a:gd name="T17" fmla="*/ 288 h 288"/>
                    <a:gd name="T18" fmla="*/ 336 w 432"/>
                    <a:gd name="T19" fmla="*/ 192 h 288"/>
                    <a:gd name="T20" fmla="*/ 288 w 432"/>
                    <a:gd name="T21" fmla="*/ 96 h 288"/>
                    <a:gd name="T22" fmla="*/ 240 w 432"/>
                    <a:gd name="T23" fmla="*/ 0 h 288"/>
                    <a:gd name="T24" fmla="*/ 213 w 432"/>
                    <a:gd name="T25" fmla="*/ 3 h 288"/>
                    <a:gd name="T26" fmla="*/ 165 w 432"/>
                    <a:gd name="T27" fmla="*/ 9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597" name="Freeform 209" descr="Зеленый мрамор"/>
                <p:cNvSpPr>
                  <a:spLocks/>
                </p:cNvSpPr>
                <p:nvPr/>
              </p:nvSpPr>
              <p:spPr bwMode="auto">
                <a:xfrm>
                  <a:off x="3456" y="2016"/>
                  <a:ext cx="336" cy="192"/>
                </a:xfrm>
                <a:custGeom>
                  <a:avLst/>
                  <a:gdLst>
                    <a:gd name="T0" fmla="*/ 3 w 432"/>
                    <a:gd name="T1" fmla="*/ 1 h 288"/>
                    <a:gd name="T2" fmla="*/ 2 w 432"/>
                    <a:gd name="T3" fmla="*/ 1 h 288"/>
                    <a:gd name="T4" fmla="*/ 0 w 432"/>
                    <a:gd name="T5" fmla="*/ 1 h 288"/>
                    <a:gd name="T6" fmla="*/ 2 w 432"/>
                    <a:gd name="T7" fmla="*/ 1 h 288"/>
                    <a:gd name="T8" fmla="*/ 3 w 432"/>
                    <a:gd name="T9" fmla="*/ 1 h 288"/>
                    <a:gd name="T10" fmla="*/ 4 w 432"/>
                    <a:gd name="T11" fmla="*/ 1 h 288"/>
                    <a:gd name="T12" fmla="*/ 5 w 432"/>
                    <a:gd name="T13" fmla="*/ 1 h 288"/>
                    <a:gd name="T14" fmla="*/ 7 w 432"/>
                    <a:gd name="T15" fmla="*/ 1 h 288"/>
                    <a:gd name="T16" fmla="*/ 7 w 432"/>
                    <a:gd name="T17" fmla="*/ 1 h 288"/>
                    <a:gd name="T18" fmla="*/ 5 w 432"/>
                    <a:gd name="T19" fmla="*/ 1 h 288"/>
                    <a:gd name="T20" fmla="*/ 5 w 432"/>
                    <a:gd name="T21" fmla="*/ 1 h 288"/>
                    <a:gd name="T22" fmla="*/ 4 w 432"/>
                    <a:gd name="T23" fmla="*/ 0 h 288"/>
                    <a:gd name="T24" fmla="*/ 4 w 432"/>
                    <a:gd name="T25" fmla="*/ 1 h 288"/>
                    <a:gd name="T26" fmla="*/ 3 w 432"/>
                    <a:gd name="T27" fmla="*/ 1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598" name="Freeform 210" descr="Зеленый мрамор"/>
                <p:cNvSpPr>
                  <a:spLocks/>
                </p:cNvSpPr>
                <p:nvPr/>
              </p:nvSpPr>
              <p:spPr bwMode="auto">
                <a:xfrm>
                  <a:off x="3504" y="1920"/>
                  <a:ext cx="240" cy="192"/>
                </a:xfrm>
                <a:custGeom>
                  <a:avLst/>
                  <a:gdLst>
                    <a:gd name="T0" fmla="*/ 1 w 432"/>
                    <a:gd name="T1" fmla="*/ 1 h 288"/>
                    <a:gd name="T2" fmla="*/ 1 w 432"/>
                    <a:gd name="T3" fmla="*/ 1 h 288"/>
                    <a:gd name="T4" fmla="*/ 0 w 432"/>
                    <a:gd name="T5" fmla="*/ 1 h 288"/>
                    <a:gd name="T6" fmla="*/ 1 w 432"/>
                    <a:gd name="T7" fmla="*/ 1 h 288"/>
                    <a:gd name="T8" fmla="*/ 1 w 432"/>
                    <a:gd name="T9" fmla="*/ 1 h 288"/>
                    <a:gd name="T10" fmla="*/ 1 w 432"/>
                    <a:gd name="T11" fmla="*/ 1 h 288"/>
                    <a:gd name="T12" fmla="*/ 1 w 432"/>
                    <a:gd name="T13" fmla="*/ 1 h 288"/>
                    <a:gd name="T14" fmla="*/ 1 w 432"/>
                    <a:gd name="T15" fmla="*/ 1 h 288"/>
                    <a:gd name="T16" fmla="*/ 1 w 432"/>
                    <a:gd name="T17" fmla="*/ 1 h 288"/>
                    <a:gd name="T18" fmla="*/ 1 w 432"/>
                    <a:gd name="T19" fmla="*/ 1 h 288"/>
                    <a:gd name="T20" fmla="*/ 1 w 432"/>
                    <a:gd name="T21" fmla="*/ 1 h 288"/>
                    <a:gd name="T22" fmla="*/ 1 w 432"/>
                    <a:gd name="T23" fmla="*/ 0 h 288"/>
                    <a:gd name="T24" fmla="*/ 1 w 432"/>
                    <a:gd name="T25" fmla="*/ 1 h 288"/>
                    <a:gd name="T26" fmla="*/ 1 w 432"/>
                    <a:gd name="T27" fmla="*/ 1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5" cstate="screen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</p:grpSp>
        </p:grpSp>
        <p:grpSp>
          <p:nvGrpSpPr>
            <p:cNvPr id="18435" name="Group 211"/>
            <p:cNvGrpSpPr>
              <a:grpSpLocks/>
            </p:cNvGrpSpPr>
            <p:nvPr/>
          </p:nvGrpSpPr>
          <p:grpSpPr bwMode="auto">
            <a:xfrm>
              <a:off x="3024" y="3456"/>
              <a:ext cx="576" cy="336"/>
              <a:chOff x="3792" y="3216"/>
              <a:chExt cx="576" cy="336"/>
            </a:xfrm>
          </p:grpSpPr>
          <p:sp>
            <p:nvSpPr>
              <p:cNvPr id="18592" name="Freeform 212" descr="Бумажный пакет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24 w 672"/>
                  <a:gd name="T1" fmla="*/ 7 h 432"/>
                  <a:gd name="T2" fmla="*/ 13 w 672"/>
                  <a:gd name="T3" fmla="*/ 7 h 432"/>
                  <a:gd name="T4" fmla="*/ 4 w 672"/>
                  <a:gd name="T5" fmla="*/ 5 h 432"/>
                  <a:gd name="T6" fmla="*/ 0 w 672"/>
                  <a:gd name="T7" fmla="*/ 3 h 432"/>
                  <a:gd name="T8" fmla="*/ 4 w 672"/>
                  <a:gd name="T9" fmla="*/ 2 h 432"/>
                  <a:gd name="T10" fmla="*/ 13 w 672"/>
                  <a:gd name="T11" fmla="*/ 0 h 432"/>
                  <a:gd name="T12" fmla="*/ 21 w 672"/>
                  <a:gd name="T13" fmla="*/ 0 h 432"/>
                  <a:gd name="T14" fmla="*/ 24 w 672"/>
                  <a:gd name="T15" fmla="*/ 2 h 432"/>
                  <a:gd name="T16" fmla="*/ 28 w 672"/>
                  <a:gd name="T17" fmla="*/ 2 h 432"/>
                  <a:gd name="T18" fmla="*/ 44 w 672"/>
                  <a:gd name="T19" fmla="*/ 2 h 432"/>
                  <a:gd name="T20" fmla="*/ 54 w 672"/>
                  <a:gd name="T21" fmla="*/ 2 h 432"/>
                  <a:gd name="T22" fmla="*/ 57 w 672"/>
                  <a:gd name="T23" fmla="*/ 5 h 432"/>
                  <a:gd name="T24" fmla="*/ 54 w 672"/>
                  <a:gd name="T25" fmla="*/ 5 h 432"/>
                  <a:gd name="T26" fmla="*/ 44 w 672"/>
                  <a:gd name="T27" fmla="*/ 7 h 432"/>
                  <a:gd name="T28" fmla="*/ 33 w 672"/>
                  <a:gd name="T29" fmla="*/ 7 h 432"/>
                  <a:gd name="T30" fmla="*/ 24 w 672"/>
                  <a:gd name="T31" fmla="*/ 7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blipFill dpi="0" rotWithShape="1">
                <a:blip r:embed="rId9" cstate="screen">
                  <a:alphaModFix amt="50000"/>
                </a:blip>
                <a:srcRect/>
                <a:tile tx="0" ty="0" sx="100000" sy="100000" flip="none" algn="tl"/>
              </a:blipFill>
              <a:ln w="28575">
                <a:solidFill>
                  <a:schemeClr val="tx1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593" name="Freeform 213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24 w 672"/>
                  <a:gd name="T1" fmla="*/ 7 h 432"/>
                  <a:gd name="T2" fmla="*/ 13 w 672"/>
                  <a:gd name="T3" fmla="*/ 7 h 432"/>
                  <a:gd name="T4" fmla="*/ 4 w 672"/>
                  <a:gd name="T5" fmla="*/ 5 h 432"/>
                  <a:gd name="T6" fmla="*/ 0 w 672"/>
                  <a:gd name="T7" fmla="*/ 3 h 432"/>
                  <a:gd name="T8" fmla="*/ 4 w 672"/>
                  <a:gd name="T9" fmla="*/ 2 h 432"/>
                  <a:gd name="T10" fmla="*/ 13 w 672"/>
                  <a:gd name="T11" fmla="*/ 0 h 432"/>
                  <a:gd name="T12" fmla="*/ 21 w 672"/>
                  <a:gd name="T13" fmla="*/ 0 h 432"/>
                  <a:gd name="T14" fmla="*/ 24 w 672"/>
                  <a:gd name="T15" fmla="*/ 2 h 432"/>
                  <a:gd name="T16" fmla="*/ 28 w 672"/>
                  <a:gd name="T17" fmla="*/ 2 h 432"/>
                  <a:gd name="T18" fmla="*/ 44 w 672"/>
                  <a:gd name="T19" fmla="*/ 2 h 432"/>
                  <a:gd name="T20" fmla="*/ 54 w 672"/>
                  <a:gd name="T21" fmla="*/ 2 h 432"/>
                  <a:gd name="T22" fmla="*/ 57 w 672"/>
                  <a:gd name="T23" fmla="*/ 5 h 432"/>
                  <a:gd name="T24" fmla="*/ 54 w 672"/>
                  <a:gd name="T25" fmla="*/ 5 h 432"/>
                  <a:gd name="T26" fmla="*/ 44 w 672"/>
                  <a:gd name="T27" fmla="*/ 7 h 432"/>
                  <a:gd name="T28" fmla="*/ 33 w 672"/>
                  <a:gd name="T29" fmla="*/ 7 h 432"/>
                  <a:gd name="T30" fmla="*/ 24 w 672"/>
                  <a:gd name="T31" fmla="*/ 7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alpha val="21001"/>
                    </a:srgbClr>
                  </a:gs>
                  <a:gs pos="100000">
                    <a:schemeClr val="tx1">
                      <a:alpha val="50000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bg2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  <p:sp>
          <p:nvSpPr>
            <p:cNvPr id="18575" name="Freeform 214" descr="Коричневый мрамор"/>
            <p:cNvSpPr>
              <a:spLocks/>
            </p:cNvSpPr>
            <p:nvPr/>
          </p:nvSpPr>
          <p:spPr bwMode="auto">
            <a:xfrm rot="405361">
              <a:off x="2832" y="3600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3" cstate="screen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576" name="Freeform 215"/>
            <p:cNvSpPr>
              <a:spLocks/>
            </p:cNvSpPr>
            <p:nvPr/>
          </p:nvSpPr>
          <p:spPr bwMode="auto">
            <a:xfrm>
              <a:off x="3216" y="3504"/>
              <a:ext cx="193" cy="96"/>
            </a:xfrm>
            <a:custGeom>
              <a:avLst/>
              <a:gdLst>
                <a:gd name="T0" fmla="*/ 0 w 480"/>
                <a:gd name="T1" fmla="*/ 0 h 288"/>
                <a:gd name="T2" fmla="*/ 0 w 480"/>
                <a:gd name="T3" fmla="*/ 0 h 288"/>
                <a:gd name="T4" fmla="*/ 0 w 480"/>
                <a:gd name="T5" fmla="*/ 0 h 288"/>
                <a:gd name="T6" fmla="*/ 0 w 480"/>
                <a:gd name="T7" fmla="*/ 0 h 288"/>
                <a:gd name="T8" fmla="*/ 0 w 480"/>
                <a:gd name="T9" fmla="*/ 0 h 288"/>
                <a:gd name="T10" fmla="*/ 0 w 480"/>
                <a:gd name="T11" fmla="*/ 0 h 288"/>
                <a:gd name="T12" fmla="*/ 0 w 480"/>
                <a:gd name="T13" fmla="*/ 0 h 288"/>
                <a:gd name="T14" fmla="*/ 0 w 480"/>
                <a:gd name="T15" fmla="*/ 0 h 288"/>
                <a:gd name="T16" fmla="*/ 0 w 480"/>
                <a:gd name="T17" fmla="*/ 0 h 288"/>
                <a:gd name="T18" fmla="*/ 0 w 480"/>
                <a:gd name="T19" fmla="*/ 0 h 288"/>
                <a:gd name="T20" fmla="*/ 0 w 480"/>
                <a:gd name="T21" fmla="*/ 0 h 288"/>
                <a:gd name="T22" fmla="*/ 0 w 480"/>
                <a:gd name="T23" fmla="*/ 0 h 288"/>
                <a:gd name="T24" fmla="*/ 0 w 480"/>
                <a:gd name="T25" fmla="*/ 0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288"/>
                <a:gd name="T41" fmla="*/ 480 w 480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288">
                  <a:moveTo>
                    <a:pt x="0" y="288"/>
                  </a:moveTo>
                  <a:lnTo>
                    <a:pt x="48" y="192"/>
                  </a:lnTo>
                  <a:lnTo>
                    <a:pt x="144" y="144"/>
                  </a:lnTo>
                  <a:lnTo>
                    <a:pt x="192" y="48"/>
                  </a:lnTo>
                  <a:lnTo>
                    <a:pt x="288" y="0"/>
                  </a:lnTo>
                  <a:lnTo>
                    <a:pt x="336" y="48"/>
                  </a:lnTo>
                  <a:lnTo>
                    <a:pt x="432" y="48"/>
                  </a:lnTo>
                  <a:lnTo>
                    <a:pt x="480" y="144"/>
                  </a:lnTo>
                  <a:lnTo>
                    <a:pt x="288" y="192"/>
                  </a:lnTo>
                  <a:lnTo>
                    <a:pt x="336" y="240"/>
                  </a:lnTo>
                  <a:lnTo>
                    <a:pt x="240" y="240"/>
                  </a:lnTo>
                  <a:lnTo>
                    <a:pt x="144" y="288"/>
                  </a:lnTo>
                  <a:lnTo>
                    <a:pt x="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99FF33">
                    <a:alpha val="62000"/>
                  </a:srgbClr>
                </a:gs>
                <a:gs pos="100000">
                  <a:srgbClr val="FFFF00">
                    <a:alpha val="32999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grpSp>
          <p:nvGrpSpPr>
            <p:cNvPr id="18436" name="Group 216"/>
            <p:cNvGrpSpPr>
              <a:grpSpLocks/>
            </p:cNvGrpSpPr>
            <p:nvPr/>
          </p:nvGrpSpPr>
          <p:grpSpPr bwMode="auto">
            <a:xfrm rot="931447">
              <a:off x="2784" y="3648"/>
              <a:ext cx="80" cy="125"/>
              <a:chOff x="768" y="3936"/>
              <a:chExt cx="320" cy="336"/>
            </a:xfrm>
          </p:grpSpPr>
          <p:sp>
            <p:nvSpPr>
              <p:cNvPr id="18590" name="Freeform 217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591" name="Freeform 218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1508 h 242"/>
                  <a:gd name="T2" fmla="*/ 55 w 242"/>
                  <a:gd name="T3" fmla="*/ 1883 h 242"/>
                  <a:gd name="T4" fmla="*/ 72 w 242"/>
                  <a:gd name="T5" fmla="*/ 2377 h 242"/>
                  <a:gd name="T6" fmla="*/ 87 w 242"/>
                  <a:gd name="T7" fmla="*/ 2815 h 242"/>
                  <a:gd name="T8" fmla="*/ 102 w 242"/>
                  <a:gd name="T9" fmla="*/ 3895 h 242"/>
                  <a:gd name="T10" fmla="*/ 132 w 242"/>
                  <a:gd name="T11" fmla="*/ 3783 h 242"/>
                  <a:gd name="T12" fmla="*/ 141 w 242"/>
                  <a:gd name="T13" fmla="*/ 3895 h 242"/>
                  <a:gd name="T14" fmla="*/ 147 w 242"/>
                  <a:gd name="T15" fmla="*/ 3495 h 242"/>
                  <a:gd name="T16" fmla="*/ 165 w 242"/>
                  <a:gd name="T17" fmla="*/ 2721 h 242"/>
                  <a:gd name="T18" fmla="*/ 175 w 242"/>
                  <a:gd name="T19" fmla="*/ 2377 h 242"/>
                  <a:gd name="T20" fmla="*/ 188 w 242"/>
                  <a:gd name="T21" fmla="*/ 2186 h 242"/>
                  <a:gd name="T22" fmla="*/ 200 w 242"/>
                  <a:gd name="T23" fmla="*/ 2223 h 242"/>
                  <a:gd name="T24" fmla="*/ 209 w 242"/>
                  <a:gd name="T25" fmla="*/ 2333 h 242"/>
                  <a:gd name="T26" fmla="*/ 188 w 242"/>
                  <a:gd name="T27" fmla="*/ 1795 h 242"/>
                  <a:gd name="T28" fmla="*/ 172 w 242"/>
                  <a:gd name="T29" fmla="*/ 1861 h 242"/>
                  <a:gd name="T30" fmla="*/ 162 w 242"/>
                  <a:gd name="T31" fmla="*/ 1942 h 242"/>
                  <a:gd name="T32" fmla="*/ 156 w 242"/>
                  <a:gd name="T33" fmla="*/ 2093 h 242"/>
                  <a:gd name="T34" fmla="*/ 147 w 242"/>
                  <a:gd name="T35" fmla="*/ 2136 h 242"/>
                  <a:gd name="T36" fmla="*/ 132 w 242"/>
                  <a:gd name="T37" fmla="*/ 2776 h 242"/>
                  <a:gd name="T38" fmla="*/ 87 w 242"/>
                  <a:gd name="T39" fmla="*/ 780 h 242"/>
                  <a:gd name="T40" fmla="*/ 40 w 242"/>
                  <a:gd name="T41" fmla="*/ 0 h 242"/>
                  <a:gd name="T42" fmla="*/ 60 w 242"/>
                  <a:gd name="T43" fmla="*/ 624 h 242"/>
                  <a:gd name="T44" fmla="*/ 87 w 242"/>
                  <a:gd name="T45" fmla="*/ 1358 h 242"/>
                  <a:gd name="T46" fmla="*/ 96 w 242"/>
                  <a:gd name="T47" fmla="*/ 1795 h 242"/>
                  <a:gd name="T48" fmla="*/ 99 w 242"/>
                  <a:gd name="T49" fmla="*/ 2472 h 242"/>
                  <a:gd name="T50" fmla="*/ 78 w 242"/>
                  <a:gd name="T51" fmla="*/ 2093 h 242"/>
                  <a:gd name="T52" fmla="*/ 60 w 242"/>
                  <a:gd name="T53" fmla="*/ 1647 h 242"/>
                  <a:gd name="T54" fmla="*/ 52 w 242"/>
                  <a:gd name="T55" fmla="*/ 1454 h 242"/>
                  <a:gd name="T56" fmla="*/ 43 w 242"/>
                  <a:gd name="T57" fmla="*/ 1358 h 242"/>
                  <a:gd name="T58" fmla="*/ 16 w 242"/>
                  <a:gd name="T59" fmla="*/ 1417 h 242"/>
                  <a:gd name="T60" fmla="*/ 4 w 242"/>
                  <a:gd name="T61" fmla="*/ 1608 h 242"/>
                  <a:gd name="T62" fmla="*/ 19 w 242"/>
                  <a:gd name="T63" fmla="*/ 1508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  <p:sp>
          <p:nvSpPr>
            <p:cNvPr id="18578" name="Freeform 219"/>
            <p:cNvSpPr>
              <a:spLocks/>
            </p:cNvSpPr>
            <p:nvPr/>
          </p:nvSpPr>
          <p:spPr bwMode="auto">
            <a:xfrm flipH="1">
              <a:off x="3552" y="3648"/>
              <a:ext cx="120" cy="128"/>
            </a:xfrm>
            <a:custGeom>
              <a:avLst/>
              <a:gdLst>
                <a:gd name="T0" fmla="*/ 0 w 242"/>
                <a:gd name="T1" fmla="*/ 1 h 242"/>
                <a:gd name="T2" fmla="*/ 0 w 242"/>
                <a:gd name="T3" fmla="*/ 1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0 w 242"/>
                <a:gd name="T11" fmla="*/ 1 h 242"/>
                <a:gd name="T12" fmla="*/ 0 w 242"/>
                <a:gd name="T13" fmla="*/ 1 h 242"/>
                <a:gd name="T14" fmla="*/ 0 w 242"/>
                <a:gd name="T15" fmla="*/ 1 h 242"/>
                <a:gd name="T16" fmla="*/ 0 w 242"/>
                <a:gd name="T17" fmla="*/ 1 h 242"/>
                <a:gd name="T18" fmla="*/ 0 w 242"/>
                <a:gd name="T19" fmla="*/ 1 h 242"/>
                <a:gd name="T20" fmla="*/ 0 w 242"/>
                <a:gd name="T21" fmla="*/ 1 h 242"/>
                <a:gd name="T22" fmla="*/ 0 w 242"/>
                <a:gd name="T23" fmla="*/ 1 h 242"/>
                <a:gd name="T24" fmla="*/ 0 w 242"/>
                <a:gd name="T25" fmla="*/ 1 h 242"/>
                <a:gd name="T26" fmla="*/ 0 w 242"/>
                <a:gd name="T27" fmla="*/ 1 h 242"/>
                <a:gd name="T28" fmla="*/ 0 w 242"/>
                <a:gd name="T29" fmla="*/ 1 h 242"/>
                <a:gd name="T30" fmla="*/ 0 w 242"/>
                <a:gd name="T31" fmla="*/ 1 h 242"/>
                <a:gd name="T32" fmla="*/ 0 w 242"/>
                <a:gd name="T33" fmla="*/ 1 h 242"/>
                <a:gd name="T34" fmla="*/ 0 w 242"/>
                <a:gd name="T35" fmla="*/ 1 h 242"/>
                <a:gd name="T36" fmla="*/ 0 w 242"/>
                <a:gd name="T37" fmla="*/ 1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1 h 242"/>
                <a:gd name="T46" fmla="*/ 0 w 242"/>
                <a:gd name="T47" fmla="*/ 1 h 242"/>
                <a:gd name="T48" fmla="*/ 0 w 242"/>
                <a:gd name="T49" fmla="*/ 1 h 242"/>
                <a:gd name="T50" fmla="*/ 0 w 242"/>
                <a:gd name="T51" fmla="*/ 1 h 242"/>
                <a:gd name="T52" fmla="*/ 0 w 242"/>
                <a:gd name="T53" fmla="*/ 1 h 242"/>
                <a:gd name="T54" fmla="*/ 0 w 242"/>
                <a:gd name="T55" fmla="*/ 1 h 242"/>
                <a:gd name="T56" fmla="*/ 0 w 242"/>
                <a:gd name="T57" fmla="*/ 1 h 242"/>
                <a:gd name="T58" fmla="*/ 0 w 242"/>
                <a:gd name="T59" fmla="*/ 1 h 242"/>
                <a:gd name="T60" fmla="*/ 0 w 242"/>
                <a:gd name="T61" fmla="*/ 1 h 242"/>
                <a:gd name="T62" fmla="*/ 0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8579" name="Freeform 220"/>
            <p:cNvSpPr>
              <a:spLocks/>
            </p:cNvSpPr>
            <p:nvPr/>
          </p:nvSpPr>
          <p:spPr bwMode="auto">
            <a:xfrm>
              <a:off x="3024" y="3648"/>
              <a:ext cx="97" cy="167"/>
            </a:xfrm>
            <a:custGeom>
              <a:avLst/>
              <a:gdLst>
                <a:gd name="T0" fmla="*/ 0 w 242"/>
                <a:gd name="T1" fmla="*/ 1 h 242"/>
                <a:gd name="T2" fmla="*/ 0 w 242"/>
                <a:gd name="T3" fmla="*/ 1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0 w 242"/>
                <a:gd name="T11" fmla="*/ 1 h 242"/>
                <a:gd name="T12" fmla="*/ 0 w 242"/>
                <a:gd name="T13" fmla="*/ 1 h 242"/>
                <a:gd name="T14" fmla="*/ 0 w 242"/>
                <a:gd name="T15" fmla="*/ 1 h 242"/>
                <a:gd name="T16" fmla="*/ 0 w 242"/>
                <a:gd name="T17" fmla="*/ 1 h 242"/>
                <a:gd name="T18" fmla="*/ 0 w 242"/>
                <a:gd name="T19" fmla="*/ 1 h 242"/>
                <a:gd name="T20" fmla="*/ 0 w 242"/>
                <a:gd name="T21" fmla="*/ 1 h 242"/>
                <a:gd name="T22" fmla="*/ 0 w 242"/>
                <a:gd name="T23" fmla="*/ 1 h 242"/>
                <a:gd name="T24" fmla="*/ 0 w 242"/>
                <a:gd name="T25" fmla="*/ 1 h 242"/>
                <a:gd name="T26" fmla="*/ 0 w 242"/>
                <a:gd name="T27" fmla="*/ 1 h 242"/>
                <a:gd name="T28" fmla="*/ 0 w 242"/>
                <a:gd name="T29" fmla="*/ 1 h 242"/>
                <a:gd name="T30" fmla="*/ 0 w 242"/>
                <a:gd name="T31" fmla="*/ 1 h 242"/>
                <a:gd name="T32" fmla="*/ 0 w 242"/>
                <a:gd name="T33" fmla="*/ 1 h 242"/>
                <a:gd name="T34" fmla="*/ 0 w 242"/>
                <a:gd name="T35" fmla="*/ 1 h 242"/>
                <a:gd name="T36" fmla="*/ 0 w 242"/>
                <a:gd name="T37" fmla="*/ 1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1 h 242"/>
                <a:gd name="T46" fmla="*/ 0 w 242"/>
                <a:gd name="T47" fmla="*/ 1 h 242"/>
                <a:gd name="T48" fmla="*/ 0 w 242"/>
                <a:gd name="T49" fmla="*/ 1 h 242"/>
                <a:gd name="T50" fmla="*/ 0 w 242"/>
                <a:gd name="T51" fmla="*/ 1 h 242"/>
                <a:gd name="T52" fmla="*/ 0 w 242"/>
                <a:gd name="T53" fmla="*/ 1 h 242"/>
                <a:gd name="T54" fmla="*/ 0 w 242"/>
                <a:gd name="T55" fmla="*/ 1 h 242"/>
                <a:gd name="T56" fmla="*/ 0 w 242"/>
                <a:gd name="T57" fmla="*/ 1 h 242"/>
                <a:gd name="T58" fmla="*/ 0 w 242"/>
                <a:gd name="T59" fmla="*/ 1 h 242"/>
                <a:gd name="T60" fmla="*/ 0 w 242"/>
                <a:gd name="T61" fmla="*/ 1 h 242"/>
                <a:gd name="T62" fmla="*/ 0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5341" name="Freeform 221"/>
            <p:cNvSpPr>
              <a:spLocks/>
            </p:cNvSpPr>
            <p:nvPr/>
          </p:nvSpPr>
          <p:spPr bwMode="auto">
            <a:xfrm>
              <a:off x="3072" y="3696"/>
              <a:ext cx="351" cy="168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8581" name="Freeform 222"/>
            <p:cNvSpPr>
              <a:spLocks/>
            </p:cNvSpPr>
            <p:nvPr/>
          </p:nvSpPr>
          <p:spPr bwMode="auto">
            <a:xfrm>
              <a:off x="2712" y="3676"/>
              <a:ext cx="976" cy="224"/>
            </a:xfrm>
            <a:custGeom>
              <a:avLst/>
              <a:gdLst>
                <a:gd name="T0" fmla="*/ 120 w 976"/>
                <a:gd name="T1" fmla="*/ 68 h 224"/>
                <a:gd name="T2" fmla="*/ 0 w 976"/>
                <a:gd name="T3" fmla="*/ 112 h 224"/>
                <a:gd name="T4" fmla="*/ 156 w 976"/>
                <a:gd name="T5" fmla="*/ 172 h 224"/>
                <a:gd name="T6" fmla="*/ 424 w 976"/>
                <a:gd name="T7" fmla="*/ 224 h 224"/>
                <a:gd name="T8" fmla="*/ 748 w 976"/>
                <a:gd name="T9" fmla="*/ 204 h 224"/>
                <a:gd name="T10" fmla="*/ 976 w 976"/>
                <a:gd name="T11" fmla="*/ 136 h 224"/>
                <a:gd name="T12" fmla="*/ 952 w 976"/>
                <a:gd name="T13" fmla="*/ 64 h 224"/>
                <a:gd name="T14" fmla="*/ 868 w 976"/>
                <a:gd name="T15" fmla="*/ 0 h 224"/>
                <a:gd name="T16" fmla="*/ 832 w 976"/>
                <a:gd name="T17" fmla="*/ 92 h 224"/>
                <a:gd name="T18" fmla="*/ 736 w 976"/>
                <a:gd name="T19" fmla="*/ 112 h 224"/>
                <a:gd name="T20" fmla="*/ 692 w 976"/>
                <a:gd name="T21" fmla="*/ 136 h 224"/>
                <a:gd name="T22" fmla="*/ 652 w 976"/>
                <a:gd name="T23" fmla="*/ 180 h 224"/>
                <a:gd name="T24" fmla="*/ 572 w 976"/>
                <a:gd name="T25" fmla="*/ 164 h 224"/>
                <a:gd name="T26" fmla="*/ 464 w 976"/>
                <a:gd name="T27" fmla="*/ 188 h 224"/>
                <a:gd name="T28" fmla="*/ 424 w 976"/>
                <a:gd name="T29" fmla="*/ 152 h 224"/>
                <a:gd name="T30" fmla="*/ 372 w 976"/>
                <a:gd name="T31" fmla="*/ 112 h 224"/>
                <a:gd name="T32" fmla="*/ 264 w 976"/>
                <a:gd name="T33" fmla="*/ 104 h 224"/>
                <a:gd name="T34" fmla="*/ 120 w 976"/>
                <a:gd name="T35" fmla="*/ 68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76"/>
                <a:gd name="T55" fmla="*/ 0 h 224"/>
                <a:gd name="T56" fmla="*/ 976 w 976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76" h="224">
                  <a:moveTo>
                    <a:pt x="120" y="68"/>
                  </a:moveTo>
                  <a:lnTo>
                    <a:pt x="0" y="112"/>
                  </a:lnTo>
                  <a:lnTo>
                    <a:pt x="156" y="172"/>
                  </a:lnTo>
                  <a:lnTo>
                    <a:pt x="424" y="224"/>
                  </a:lnTo>
                  <a:lnTo>
                    <a:pt x="748" y="204"/>
                  </a:lnTo>
                  <a:lnTo>
                    <a:pt x="976" y="136"/>
                  </a:lnTo>
                  <a:lnTo>
                    <a:pt x="952" y="64"/>
                  </a:lnTo>
                  <a:lnTo>
                    <a:pt x="868" y="0"/>
                  </a:lnTo>
                  <a:lnTo>
                    <a:pt x="832" y="92"/>
                  </a:lnTo>
                  <a:lnTo>
                    <a:pt x="736" y="112"/>
                  </a:lnTo>
                  <a:lnTo>
                    <a:pt x="692" y="136"/>
                  </a:lnTo>
                  <a:lnTo>
                    <a:pt x="652" y="180"/>
                  </a:lnTo>
                  <a:lnTo>
                    <a:pt x="572" y="164"/>
                  </a:lnTo>
                  <a:lnTo>
                    <a:pt x="464" y="188"/>
                  </a:lnTo>
                  <a:lnTo>
                    <a:pt x="424" y="152"/>
                  </a:lnTo>
                  <a:lnTo>
                    <a:pt x="372" y="112"/>
                  </a:lnTo>
                  <a:lnTo>
                    <a:pt x="264" y="104"/>
                  </a:lnTo>
                  <a:lnTo>
                    <a:pt x="120" y="68"/>
                  </a:lnTo>
                  <a:close/>
                </a:path>
              </a:pathLst>
            </a:custGeom>
            <a:gradFill rotWithShape="1">
              <a:gsLst>
                <a:gs pos="0">
                  <a:srgbClr val="63E844">
                    <a:alpha val="14998"/>
                  </a:srgbClr>
                </a:gs>
                <a:gs pos="100000">
                  <a:srgbClr val="CCCC00">
                    <a:alpha val="92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grpSp>
          <p:nvGrpSpPr>
            <p:cNvPr id="18437" name="Group 223"/>
            <p:cNvGrpSpPr>
              <a:grpSpLocks/>
            </p:cNvGrpSpPr>
            <p:nvPr/>
          </p:nvGrpSpPr>
          <p:grpSpPr bwMode="auto">
            <a:xfrm>
              <a:off x="3216" y="3264"/>
              <a:ext cx="240" cy="275"/>
              <a:chOff x="3168" y="2592"/>
              <a:chExt cx="1104" cy="1056"/>
            </a:xfrm>
          </p:grpSpPr>
          <p:sp>
            <p:nvSpPr>
              <p:cNvPr id="18583" name="Freeform 224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7" cstate="screen">
                  <a:alphaModFix amt="90000"/>
                </a:blip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584" name="Freeform 225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5" cstate="screen">
                  <a:alphaModFix amt="90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585" name="Oval 226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586" name="Oval 227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587" name="Oval 228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588" name="Oval 229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589" name="Oval 230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18455" name="Rectangle 25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FF99">
                  <a:alpha val="12999"/>
                </a:srgbClr>
              </a:gs>
              <a:gs pos="100000">
                <a:srgbClr val="4A4EF4">
                  <a:alpha val="40999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grpSp>
        <p:nvGrpSpPr>
          <p:cNvPr id="18438" name="Group 171"/>
          <p:cNvGrpSpPr>
            <a:grpSpLocks/>
          </p:cNvGrpSpPr>
          <p:nvPr/>
        </p:nvGrpSpPr>
        <p:grpSpPr bwMode="auto">
          <a:xfrm>
            <a:off x="-642938" y="5072063"/>
            <a:ext cx="5278438" cy="2082800"/>
            <a:chOff x="915" y="2686"/>
            <a:chExt cx="2520" cy="884"/>
          </a:xfrm>
        </p:grpSpPr>
        <p:grpSp>
          <p:nvGrpSpPr>
            <p:cNvPr id="18440" name="Group 170"/>
            <p:cNvGrpSpPr>
              <a:grpSpLocks/>
            </p:cNvGrpSpPr>
            <p:nvPr/>
          </p:nvGrpSpPr>
          <p:grpSpPr bwMode="auto">
            <a:xfrm>
              <a:off x="915" y="2686"/>
              <a:ext cx="2520" cy="884"/>
              <a:chOff x="915" y="2686"/>
              <a:chExt cx="2520" cy="884"/>
            </a:xfrm>
          </p:grpSpPr>
          <p:grpSp>
            <p:nvGrpSpPr>
              <p:cNvPr id="18441" name="Group 142"/>
              <p:cNvGrpSpPr>
                <a:grpSpLocks/>
              </p:cNvGrpSpPr>
              <p:nvPr/>
            </p:nvGrpSpPr>
            <p:grpSpPr bwMode="auto">
              <a:xfrm>
                <a:off x="915" y="2784"/>
                <a:ext cx="1393" cy="576"/>
                <a:chOff x="2976" y="3024"/>
                <a:chExt cx="1329" cy="384"/>
              </a:xfrm>
            </p:grpSpPr>
            <p:grpSp>
              <p:nvGrpSpPr>
                <p:cNvPr id="18442" name="Group 128"/>
                <p:cNvGrpSpPr>
                  <a:grpSpLocks/>
                </p:cNvGrpSpPr>
                <p:nvPr/>
              </p:nvGrpSpPr>
              <p:grpSpPr bwMode="auto">
                <a:xfrm>
                  <a:off x="2976" y="3024"/>
                  <a:ext cx="897" cy="360"/>
                  <a:chOff x="3807" y="2976"/>
                  <a:chExt cx="897" cy="360"/>
                </a:xfrm>
              </p:grpSpPr>
              <p:sp>
                <p:nvSpPr>
                  <p:cNvPr id="18567" name="Freeform 47"/>
                  <p:cNvSpPr>
                    <a:spLocks/>
                  </p:cNvSpPr>
                  <p:nvPr/>
                </p:nvSpPr>
                <p:spPr bwMode="auto">
                  <a:xfrm>
                    <a:off x="3807" y="2976"/>
                    <a:ext cx="897" cy="360"/>
                  </a:xfrm>
                  <a:custGeom>
                    <a:avLst/>
                    <a:gdLst>
                      <a:gd name="T0" fmla="*/ 311 w 831"/>
                      <a:gd name="T1" fmla="*/ 4 h 480"/>
                      <a:gd name="T2" fmla="*/ 473 w 831"/>
                      <a:gd name="T3" fmla="*/ 3 h 480"/>
                      <a:gd name="T4" fmla="*/ 782 w 831"/>
                      <a:gd name="T5" fmla="*/ 2 h 480"/>
                      <a:gd name="T6" fmla="*/ 943 w 831"/>
                      <a:gd name="T7" fmla="*/ 2 h 480"/>
                      <a:gd name="T8" fmla="*/ 1252 w 831"/>
                      <a:gd name="T9" fmla="*/ 2 h 480"/>
                      <a:gd name="T10" fmla="*/ 1518 w 831"/>
                      <a:gd name="T11" fmla="*/ 2 h 480"/>
                      <a:gd name="T12" fmla="*/ 1669 w 831"/>
                      <a:gd name="T13" fmla="*/ 2 h 480"/>
                      <a:gd name="T14" fmla="*/ 1727 w 831"/>
                      <a:gd name="T15" fmla="*/ 0 h 480"/>
                      <a:gd name="T16" fmla="*/ 1832 w 831"/>
                      <a:gd name="T17" fmla="*/ 2 h 480"/>
                      <a:gd name="T18" fmla="*/ 1878 w 831"/>
                      <a:gd name="T19" fmla="*/ 2 h 480"/>
                      <a:gd name="T20" fmla="*/ 2038 w 831"/>
                      <a:gd name="T21" fmla="*/ 2 h 480"/>
                      <a:gd name="T22" fmla="*/ 2038 w 831"/>
                      <a:gd name="T23" fmla="*/ 2 h 480"/>
                      <a:gd name="T24" fmla="*/ 2352 w 831"/>
                      <a:gd name="T25" fmla="*/ 2 h 480"/>
                      <a:gd name="T26" fmla="*/ 2352 w 831"/>
                      <a:gd name="T27" fmla="*/ 3 h 480"/>
                      <a:gd name="T28" fmla="*/ 2511 w 831"/>
                      <a:gd name="T29" fmla="*/ 4 h 480"/>
                      <a:gd name="T30" fmla="*/ 2511 w 831"/>
                      <a:gd name="T31" fmla="*/ 4 h 480"/>
                      <a:gd name="T32" fmla="*/ 2665 w 831"/>
                      <a:gd name="T33" fmla="*/ 4 h 480"/>
                      <a:gd name="T34" fmla="*/ 2823 w 831"/>
                      <a:gd name="T35" fmla="*/ 4 h 480"/>
                      <a:gd name="T36" fmla="*/ 2665 w 831"/>
                      <a:gd name="T37" fmla="*/ 5 h 480"/>
                      <a:gd name="T38" fmla="*/ 1878 w 831"/>
                      <a:gd name="T39" fmla="*/ 5 h 480"/>
                      <a:gd name="T40" fmla="*/ 1252 w 831"/>
                      <a:gd name="T41" fmla="*/ 5 h 480"/>
                      <a:gd name="T42" fmla="*/ 943 w 831"/>
                      <a:gd name="T43" fmla="*/ 5 h 480"/>
                      <a:gd name="T44" fmla="*/ 311 w 831"/>
                      <a:gd name="T45" fmla="*/ 5 h 480"/>
                      <a:gd name="T46" fmla="*/ 0 w 831"/>
                      <a:gd name="T47" fmla="*/ 4 h 480"/>
                      <a:gd name="T48" fmla="*/ 157 w 831"/>
                      <a:gd name="T49" fmla="*/ 4 h 480"/>
                      <a:gd name="T50" fmla="*/ 311 w 831"/>
                      <a:gd name="T51" fmla="*/ 4 h 480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831"/>
                      <a:gd name="T79" fmla="*/ 0 h 480"/>
                      <a:gd name="T80" fmla="*/ 831 w 831"/>
                      <a:gd name="T81" fmla="*/ 480 h 480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831" h="480">
                        <a:moveTo>
                          <a:pt x="92" y="288"/>
                        </a:moveTo>
                        <a:lnTo>
                          <a:pt x="139" y="240"/>
                        </a:lnTo>
                        <a:lnTo>
                          <a:pt x="231" y="192"/>
                        </a:lnTo>
                        <a:lnTo>
                          <a:pt x="277" y="192"/>
                        </a:lnTo>
                        <a:lnTo>
                          <a:pt x="369" y="96"/>
                        </a:lnTo>
                        <a:lnTo>
                          <a:pt x="447" y="52"/>
                        </a:lnTo>
                        <a:lnTo>
                          <a:pt x="491" y="24"/>
                        </a:lnTo>
                        <a:lnTo>
                          <a:pt x="508" y="0"/>
                        </a:lnTo>
                        <a:lnTo>
                          <a:pt x="539" y="32"/>
                        </a:lnTo>
                        <a:lnTo>
                          <a:pt x="554" y="48"/>
                        </a:lnTo>
                        <a:lnTo>
                          <a:pt x="600" y="96"/>
                        </a:lnTo>
                        <a:lnTo>
                          <a:pt x="600" y="144"/>
                        </a:lnTo>
                        <a:lnTo>
                          <a:pt x="693" y="192"/>
                        </a:lnTo>
                        <a:lnTo>
                          <a:pt x="693" y="240"/>
                        </a:lnTo>
                        <a:lnTo>
                          <a:pt x="739" y="288"/>
                        </a:lnTo>
                        <a:lnTo>
                          <a:pt x="739" y="336"/>
                        </a:lnTo>
                        <a:lnTo>
                          <a:pt x="785" y="336"/>
                        </a:lnTo>
                        <a:lnTo>
                          <a:pt x="831" y="336"/>
                        </a:lnTo>
                        <a:lnTo>
                          <a:pt x="785" y="384"/>
                        </a:lnTo>
                        <a:lnTo>
                          <a:pt x="554" y="432"/>
                        </a:lnTo>
                        <a:lnTo>
                          <a:pt x="369" y="432"/>
                        </a:lnTo>
                        <a:lnTo>
                          <a:pt x="277" y="480"/>
                        </a:lnTo>
                        <a:lnTo>
                          <a:pt x="92" y="432"/>
                        </a:lnTo>
                        <a:lnTo>
                          <a:pt x="0" y="336"/>
                        </a:lnTo>
                        <a:lnTo>
                          <a:pt x="46" y="288"/>
                        </a:lnTo>
                        <a:lnTo>
                          <a:pt x="92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/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68" name="Freeform 48"/>
                  <p:cNvSpPr>
                    <a:spLocks/>
                  </p:cNvSpPr>
                  <p:nvPr/>
                </p:nvSpPr>
                <p:spPr bwMode="auto">
                  <a:xfrm>
                    <a:off x="3856" y="2976"/>
                    <a:ext cx="699" cy="360"/>
                  </a:xfrm>
                  <a:custGeom>
                    <a:avLst/>
                    <a:gdLst>
                      <a:gd name="T0" fmla="*/ 88 w 672"/>
                      <a:gd name="T1" fmla="*/ 5 h 480"/>
                      <a:gd name="T2" fmla="*/ 450 w 672"/>
                      <a:gd name="T3" fmla="*/ 5 h 480"/>
                      <a:gd name="T4" fmla="*/ 633 w 672"/>
                      <a:gd name="T5" fmla="*/ 5 h 480"/>
                      <a:gd name="T6" fmla="*/ 991 w 672"/>
                      <a:gd name="T7" fmla="*/ 5 h 480"/>
                      <a:gd name="T8" fmla="*/ 1262 w 672"/>
                      <a:gd name="T9" fmla="*/ 4 h 480"/>
                      <a:gd name="T10" fmla="*/ 1262 w 672"/>
                      <a:gd name="T11" fmla="*/ 4 h 480"/>
                      <a:gd name="T12" fmla="*/ 1170 w 672"/>
                      <a:gd name="T13" fmla="*/ 2 h 480"/>
                      <a:gd name="T14" fmla="*/ 1081 w 672"/>
                      <a:gd name="T15" fmla="*/ 2 h 480"/>
                      <a:gd name="T16" fmla="*/ 1081 w 672"/>
                      <a:gd name="T17" fmla="*/ 2 h 480"/>
                      <a:gd name="T18" fmla="*/ 901 w 672"/>
                      <a:gd name="T19" fmla="*/ 2 h 480"/>
                      <a:gd name="T20" fmla="*/ 901 w 672"/>
                      <a:gd name="T21" fmla="*/ 0 h 480"/>
                      <a:gd name="T22" fmla="*/ 722 w 672"/>
                      <a:gd name="T23" fmla="*/ 2 h 480"/>
                      <a:gd name="T24" fmla="*/ 633 w 672"/>
                      <a:gd name="T25" fmla="*/ 2 h 480"/>
                      <a:gd name="T26" fmla="*/ 271 w 672"/>
                      <a:gd name="T27" fmla="*/ 3 h 480"/>
                      <a:gd name="T28" fmla="*/ 179 w 672"/>
                      <a:gd name="T29" fmla="*/ 4 h 480"/>
                      <a:gd name="T30" fmla="*/ 0 w 672"/>
                      <a:gd name="T31" fmla="*/ 4 h 480"/>
                      <a:gd name="T32" fmla="*/ 88 w 672"/>
                      <a:gd name="T33" fmla="*/ 5 h 48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72"/>
                      <a:gd name="T52" fmla="*/ 0 h 480"/>
                      <a:gd name="T53" fmla="*/ 672 w 672"/>
                      <a:gd name="T54" fmla="*/ 480 h 48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72" h="480">
                        <a:moveTo>
                          <a:pt x="48" y="384"/>
                        </a:moveTo>
                        <a:lnTo>
                          <a:pt x="240" y="480"/>
                        </a:lnTo>
                        <a:lnTo>
                          <a:pt x="336" y="384"/>
                        </a:lnTo>
                        <a:lnTo>
                          <a:pt x="528" y="384"/>
                        </a:lnTo>
                        <a:lnTo>
                          <a:pt x="672" y="336"/>
                        </a:lnTo>
                        <a:lnTo>
                          <a:pt x="672" y="288"/>
                        </a:lnTo>
                        <a:lnTo>
                          <a:pt x="624" y="192"/>
                        </a:lnTo>
                        <a:lnTo>
                          <a:pt x="576" y="144"/>
                        </a:lnTo>
                        <a:lnTo>
                          <a:pt x="576" y="96"/>
                        </a:lnTo>
                        <a:lnTo>
                          <a:pt x="480" y="48"/>
                        </a:lnTo>
                        <a:lnTo>
                          <a:pt x="480" y="0"/>
                        </a:lnTo>
                        <a:lnTo>
                          <a:pt x="384" y="96"/>
                        </a:lnTo>
                        <a:lnTo>
                          <a:pt x="336" y="192"/>
                        </a:lnTo>
                        <a:lnTo>
                          <a:pt x="144" y="240"/>
                        </a:lnTo>
                        <a:lnTo>
                          <a:pt x="96" y="288"/>
                        </a:lnTo>
                        <a:lnTo>
                          <a:pt x="0" y="336"/>
                        </a:lnTo>
                        <a:lnTo>
                          <a:pt x="48" y="384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12999"/>
                        </a:srgbClr>
                      </a:gs>
                      <a:gs pos="100000">
                        <a:schemeClr val="tx1">
                          <a:alpha val="56000"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69" name="Freeform 49"/>
                  <p:cNvSpPr>
                    <a:spLocks/>
                  </p:cNvSpPr>
                  <p:nvPr/>
                </p:nvSpPr>
                <p:spPr bwMode="auto">
                  <a:xfrm>
                    <a:off x="4006" y="3048"/>
                    <a:ext cx="498" cy="252"/>
                  </a:xfrm>
                  <a:custGeom>
                    <a:avLst/>
                    <a:gdLst>
                      <a:gd name="T0" fmla="*/ 1175 w 461"/>
                      <a:gd name="T1" fmla="*/ 0 h 336"/>
                      <a:gd name="T2" fmla="*/ 1269 w 461"/>
                      <a:gd name="T3" fmla="*/ 2 h 336"/>
                      <a:gd name="T4" fmla="*/ 1584 w 461"/>
                      <a:gd name="T5" fmla="*/ 2 h 336"/>
                      <a:gd name="T6" fmla="*/ 1584 w 461"/>
                      <a:gd name="T7" fmla="*/ 2 h 336"/>
                      <a:gd name="T8" fmla="*/ 1109 w 461"/>
                      <a:gd name="T9" fmla="*/ 2 h 336"/>
                      <a:gd name="T10" fmla="*/ 792 w 461"/>
                      <a:gd name="T11" fmla="*/ 3 h 336"/>
                      <a:gd name="T12" fmla="*/ 318 w 461"/>
                      <a:gd name="T13" fmla="*/ 3 h 336"/>
                      <a:gd name="T14" fmla="*/ 0 w 461"/>
                      <a:gd name="T15" fmla="*/ 2 h 336"/>
                      <a:gd name="T16" fmla="*/ 318 w 461"/>
                      <a:gd name="T17" fmla="*/ 2 h 336"/>
                      <a:gd name="T18" fmla="*/ 475 w 461"/>
                      <a:gd name="T19" fmla="*/ 2 h 336"/>
                      <a:gd name="T20" fmla="*/ 792 w 461"/>
                      <a:gd name="T21" fmla="*/ 2 h 336"/>
                      <a:gd name="T22" fmla="*/ 951 w 461"/>
                      <a:gd name="T23" fmla="*/ 2 h 336"/>
                      <a:gd name="T24" fmla="*/ 1175 w 461"/>
                      <a:gd name="T25" fmla="*/ 0 h 3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61"/>
                      <a:gd name="T40" fmla="*/ 0 h 336"/>
                      <a:gd name="T41" fmla="*/ 461 w 461"/>
                      <a:gd name="T42" fmla="*/ 336 h 3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61" h="336">
                        <a:moveTo>
                          <a:pt x="342" y="0"/>
                        </a:moveTo>
                        <a:lnTo>
                          <a:pt x="369" y="62"/>
                        </a:lnTo>
                        <a:lnTo>
                          <a:pt x="461" y="117"/>
                        </a:lnTo>
                        <a:lnTo>
                          <a:pt x="461" y="226"/>
                        </a:lnTo>
                        <a:lnTo>
                          <a:pt x="323" y="226"/>
                        </a:lnTo>
                        <a:lnTo>
                          <a:pt x="231" y="281"/>
                        </a:lnTo>
                        <a:lnTo>
                          <a:pt x="92" y="336"/>
                        </a:lnTo>
                        <a:lnTo>
                          <a:pt x="0" y="226"/>
                        </a:lnTo>
                        <a:lnTo>
                          <a:pt x="92" y="171"/>
                        </a:lnTo>
                        <a:lnTo>
                          <a:pt x="138" y="117"/>
                        </a:lnTo>
                        <a:lnTo>
                          <a:pt x="231" y="117"/>
                        </a:lnTo>
                        <a:lnTo>
                          <a:pt x="277" y="7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50998"/>
                        </a:srgbClr>
                      </a:gs>
                      <a:gs pos="100000">
                        <a:schemeClr val="tx2">
                          <a:alpha val="43999"/>
                        </a:schemeClr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70" name="Freeform 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57" y="3192"/>
                    <a:ext cx="99" cy="72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71" name="Freeform 6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67" y="3180"/>
                    <a:ext cx="78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72" name="Freeform 6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78" y="3156"/>
                    <a:ext cx="56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8557" name="Freeform 65"/>
                <p:cNvSpPr>
                  <a:spLocks/>
                </p:cNvSpPr>
                <p:nvPr/>
              </p:nvSpPr>
              <p:spPr bwMode="auto">
                <a:xfrm>
                  <a:off x="3408" y="3066"/>
                  <a:ext cx="897" cy="342"/>
                </a:xfrm>
                <a:custGeom>
                  <a:avLst/>
                  <a:gdLst>
                    <a:gd name="T0" fmla="*/ 311 w 831"/>
                    <a:gd name="T1" fmla="*/ 3 h 456"/>
                    <a:gd name="T2" fmla="*/ 473 w 831"/>
                    <a:gd name="T3" fmla="*/ 3 h 456"/>
                    <a:gd name="T4" fmla="*/ 782 w 831"/>
                    <a:gd name="T5" fmla="*/ 2 h 456"/>
                    <a:gd name="T6" fmla="*/ 943 w 831"/>
                    <a:gd name="T7" fmla="*/ 2 h 456"/>
                    <a:gd name="T8" fmla="*/ 1252 w 831"/>
                    <a:gd name="T9" fmla="*/ 2 h 456"/>
                    <a:gd name="T10" fmla="*/ 1521 w 831"/>
                    <a:gd name="T11" fmla="*/ 2 h 456"/>
                    <a:gd name="T12" fmla="*/ 1629 w 831"/>
                    <a:gd name="T13" fmla="*/ 0 h 456"/>
                    <a:gd name="T14" fmla="*/ 1727 w 831"/>
                    <a:gd name="T15" fmla="*/ 2 h 456"/>
                    <a:gd name="T16" fmla="*/ 1807 w 831"/>
                    <a:gd name="T17" fmla="*/ 2 h 456"/>
                    <a:gd name="T18" fmla="*/ 1878 w 831"/>
                    <a:gd name="T19" fmla="*/ 2 h 456"/>
                    <a:gd name="T20" fmla="*/ 2038 w 831"/>
                    <a:gd name="T21" fmla="*/ 2 h 456"/>
                    <a:gd name="T22" fmla="*/ 2038 w 831"/>
                    <a:gd name="T23" fmla="*/ 2 h 456"/>
                    <a:gd name="T24" fmla="*/ 2352 w 831"/>
                    <a:gd name="T25" fmla="*/ 2 h 456"/>
                    <a:gd name="T26" fmla="*/ 2352 w 831"/>
                    <a:gd name="T27" fmla="*/ 3 h 456"/>
                    <a:gd name="T28" fmla="*/ 2511 w 831"/>
                    <a:gd name="T29" fmla="*/ 3 h 456"/>
                    <a:gd name="T30" fmla="*/ 2511 w 831"/>
                    <a:gd name="T31" fmla="*/ 4 h 456"/>
                    <a:gd name="T32" fmla="*/ 2665 w 831"/>
                    <a:gd name="T33" fmla="*/ 4 h 456"/>
                    <a:gd name="T34" fmla="*/ 2823 w 831"/>
                    <a:gd name="T35" fmla="*/ 4 h 456"/>
                    <a:gd name="T36" fmla="*/ 2665 w 831"/>
                    <a:gd name="T37" fmla="*/ 4 h 456"/>
                    <a:gd name="T38" fmla="*/ 1878 w 831"/>
                    <a:gd name="T39" fmla="*/ 5 h 456"/>
                    <a:gd name="T40" fmla="*/ 1252 w 831"/>
                    <a:gd name="T41" fmla="*/ 5 h 456"/>
                    <a:gd name="T42" fmla="*/ 943 w 831"/>
                    <a:gd name="T43" fmla="*/ 5 h 456"/>
                    <a:gd name="T44" fmla="*/ 311 w 831"/>
                    <a:gd name="T45" fmla="*/ 5 h 456"/>
                    <a:gd name="T46" fmla="*/ 0 w 831"/>
                    <a:gd name="T47" fmla="*/ 4 h 456"/>
                    <a:gd name="T48" fmla="*/ 157 w 831"/>
                    <a:gd name="T49" fmla="*/ 3 h 456"/>
                    <a:gd name="T50" fmla="*/ 311 w 831"/>
                    <a:gd name="T51" fmla="*/ 3 h 45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56"/>
                    <a:gd name="T80" fmla="*/ 831 w 831"/>
                    <a:gd name="T81" fmla="*/ 456 h 45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56">
                      <a:moveTo>
                        <a:pt x="92" y="264"/>
                      </a:moveTo>
                      <a:lnTo>
                        <a:pt x="139" y="216"/>
                      </a:lnTo>
                      <a:lnTo>
                        <a:pt x="231" y="168"/>
                      </a:lnTo>
                      <a:lnTo>
                        <a:pt x="277" y="168"/>
                      </a:lnTo>
                      <a:lnTo>
                        <a:pt x="369" y="72"/>
                      </a:lnTo>
                      <a:lnTo>
                        <a:pt x="448" y="32"/>
                      </a:lnTo>
                      <a:lnTo>
                        <a:pt x="480" y="0"/>
                      </a:lnTo>
                      <a:lnTo>
                        <a:pt x="508" y="8"/>
                      </a:lnTo>
                      <a:lnTo>
                        <a:pt x="532" y="4"/>
                      </a:lnTo>
                      <a:lnTo>
                        <a:pt x="554" y="24"/>
                      </a:lnTo>
                      <a:lnTo>
                        <a:pt x="600" y="72"/>
                      </a:lnTo>
                      <a:lnTo>
                        <a:pt x="600" y="120"/>
                      </a:lnTo>
                      <a:lnTo>
                        <a:pt x="693" y="168"/>
                      </a:lnTo>
                      <a:lnTo>
                        <a:pt x="693" y="216"/>
                      </a:lnTo>
                      <a:lnTo>
                        <a:pt x="739" y="264"/>
                      </a:lnTo>
                      <a:lnTo>
                        <a:pt x="739" y="312"/>
                      </a:lnTo>
                      <a:lnTo>
                        <a:pt x="785" y="312"/>
                      </a:lnTo>
                      <a:lnTo>
                        <a:pt x="831" y="312"/>
                      </a:lnTo>
                      <a:lnTo>
                        <a:pt x="785" y="360"/>
                      </a:lnTo>
                      <a:lnTo>
                        <a:pt x="554" y="408"/>
                      </a:lnTo>
                      <a:lnTo>
                        <a:pt x="369" y="408"/>
                      </a:lnTo>
                      <a:lnTo>
                        <a:pt x="277" y="456"/>
                      </a:lnTo>
                      <a:lnTo>
                        <a:pt x="92" y="408"/>
                      </a:lnTo>
                      <a:lnTo>
                        <a:pt x="0" y="312"/>
                      </a:lnTo>
                      <a:lnTo>
                        <a:pt x="46" y="264"/>
                      </a:lnTo>
                      <a:lnTo>
                        <a:pt x="92" y="26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558" name="Freeform 130"/>
                <p:cNvSpPr>
                  <a:spLocks/>
                </p:cNvSpPr>
                <p:nvPr/>
              </p:nvSpPr>
              <p:spPr bwMode="auto">
                <a:xfrm>
                  <a:off x="3264" y="3024"/>
                  <a:ext cx="897" cy="360"/>
                </a:xfrm>
                <a:custGeom>
                  <a:avLst/>
                  <a:gdLst>
                    <a:gd name="T0" fmla="*/ 311 w 831"/>
                    <a:gd name="T1" fmla="*/ 4 h 480"/>
                    <a:gd name="T2" fmla="*/ 473 w 831"/>
                    <a:gd name="T3" fmla="*/ 3 h 480"/>
                    <a:gd name="T4" fmla="*/ 782 w 831"/>
                    <a:gd name="T5" fmla="*/ 2 h 480"/>
                    <a:gd name="T6" fmla="*/ 943 w 831"/>
                    <a:gd name="T7" fmla="*/ 2 h 480"/>
                    <a:gd name="T8" fmla="*/ 1252 w 831"/>
                    <a:gd name="T9" fmla="*/ 2 h 480"/>
                    <a:gd name="T10" fmla="*/ 1518 w 831"/>
                    <a:gd name="T11" fmla="*/ 2 h 480"/>
                    <a:gd name="T12" fmla="*/ 1669 w 831"/>
                    <a:gd name="T13" fmla="*/ 2 h 480"/>
                    <a:gd name="T14" fmla="*/ 1727 w 831"/>
                    <a:gd name="T15" fmla="*/ 0 h 480"/>
                    <a:gd name="T16" fmla="*/ 1832 w 831"/>
                    <a:gd name="T17" fmla="*/ 2 h 480"/>
                    <a:gd name="T18" fmla="*/ 1878 w 831"/>
                    <a:gd name="T19" fmla="*/ 2 h 480"/>
                    <a:gd name="T20" fmla="*/ 2038 w 831"/>
                    <a:gd name="T21" fmla="*/ 2 h 480"/>
                    <a:gd name="T22" fmla="*/ 2038 w 831"/>
                    <a:gd name="T23" fmla="*/ 2 h 480"/>
                    <a:gd name="T24" fmla="*/ 2352 w 831"/>
                    <a:gd name="T25" fmla="*/ 2 h 480"/>
                    <a:gd name="T26" fmla="*/ 2352 w 831"/>
                    <a:gd name="T27" fmla="*/ 3 h 480"/>
                    <a:gd name="T28" fmla="*/ 2511 w 831"/>
                    <a:gd name="T29" fmla="*/ 4 h 480"/>
                    <a:gd name="T30" fmla="*/ 2511 w 831"/>
                    <a:gd name="T31" fmla="*/ 4 h 480"/>
                    <a:gd name="T32" fmla="*/ 2665 w 831"/>
                    <a:gd name="T33" fmla="*/ 4 h 480"/>
                    <a:gd name="T34" fmla="*/ 2823 w 831"/>
                    <a:gd name="T35" fmla="*/ 4 h 480"/>
                    <a:gd name="T36" fmla="*/ 2665 w 831"/>
                    <a:gd name="T37" fmla="*/ 5 h 480"/>
                    <a:gd name="T38" fmla="*/ 1878 w 831"/>
                    <a:gd name="T39" fmla="*/ 5 h 480"/>
                    <a:gd name="T40" fmla="*/ 1252 w 831"/>
                    <a:gd name="T41" fmla="*/ 5 h 480"/>
                    <a:gd name="T42" fmla="*/ 943 w 831"/>
                    <a:gd name="T43" fmla="*/ 5 h 480"/>
                    <a:gd name="T44" fmla="*/ 311 w 831"/>
                    <a:gd name="T45" fmla="*/ 5 h 480"/>
                    <a:gd name="T46" fmla="*/ 0 w 831"/>
                    <a:gd name="T47" fmla="*/ 4 h 480"/>
                    <a:gd name="T48" fmla="*/ 157 w 831"/>
                    <a:gd name="T49" fmla="*/ 4 h 480"/>
                    <a:gd name="T50" fmla="*/ 311 w 831"/>
                    <a:gd name="T51" fmla="*/ 4 h 4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80"/>
                    <a:gd name="T80" fmla="*/ 831 w 831"/>
                    <a:gd name="T81" fmla="*/ 480 h 48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80">
                      <a:moveTo>
                        <a:pt x="92" y="288"/>
                      </a:moveTo>
                      <a:lnTo>
                        <a:pt x="139" y="240"/>
                      </a:lnTo>
                      <a:lnTo>
                        <a:pt x="231" y="192"/>
                      </a:lnTo>
                      <a:lnTo>
                        <a:pt x="277" y="192"/>
                      </a:lnTo>
                      <a:lnTo>
                        <a:pt x="369" y="96"/>
                      </a:lnTo>
                      <a:lnTo>
                        <a:pt x="447" y="52"/>
                      </a:lnTo>
                      <a:lnTo>
                        <a:pt x="491" y="24"/>
                      </a:lnTo>
                      <a:lnTo>
                        <a:pt x="508" y="0"/>
                      </a:lnTo>
                      <a:lnTo>
                        <a:pt x="539" y="32"/>
                      </a:lnTo>
                      <a:lnTo>
                        <a:pt x="554" y="48"/>
                      </a:lnTo>
                      <a:lnTo>
                        <a:pt x="600" y="96"/>
                      </a:lnTo>
                      <a:lnTo>
                        <a:pt x="600" y="144"/>
                      </a:lnTo>
                      <a:lnTo>
                        <a:pt x="693" y="192"/>
                      </a:lnTo>
                      <a:lnTo>
                        <a:pt x="693" y="240"/>
                      </a:lnTo>
                      <a:lnTo>
                        <a:pt x="739" y="288"/>
                      </a:lnTo>
                      <a:lnTo>
                        <a:pt x="739" y="336"/>
                      </a:lnTo>
                      <a:lnTo>
                        <a:pt x="785" y="336"/>
                      </a:lnTo>
                      <a:lnTo>
                        <a:pt x="831" y="336"/>
                      </a:lnTo>
                      <a:lnTo>
                        <a:pt x="785" y="384"/>
                      </a:lnTo>
                      <a:lnTo>
                        <a:pt x="554" y="432"/>
                      </a:lnTo>
                      <a:lnTo>
                        <a:pt x="369" y="432"/>
                      </a:lnTo>
                      <a:lnTo>
                        <a:pt x="277" y="480"/>
                      </a:lnTo>
                      <a:lnTo>
                        <a:pt x="92" y="432"/>
                      </a:lnTo>
                      <a:lnTo>
                        <a:pt x="0" y="336"/>
                      </a:lnTo>
                      <a:lnTo>
                        <a:pt x="46" y="288"/>
                      </a:lnTo>
                      <a:lnTo>
                        <a:pt x="92" y="28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559" name="Freeform 131"/>
                <p:cNvSpPr>
                  <a:spLocks/>
                </p:cNvSpPr>
                <p:nvPr/>
              </p:nvSpPr>
              <p:spPr bwMode="auto">
                <a:xfrm>
                  <a:off x="3313" y="3024"/>
                  <a:ext cx="699" cy="360"/>
                </a:xfrm>
                <a:custGeom>
                  <a:avLst/>
                  <a:gdLst>
                    <a:gd name="T0" fmla="*/ 88 w 672"/>
                    <a:gd name="T1" fmla="*/ 5 h 480"/>
                    <a:gd name="T2" fmla="*/ 450 w 672"/>
                    <a:gd name="T3" fmla="*/ 5 h 480"/>
                    <a:gd name="T4" fmla="*/ 633 w 672"/>
                    <a:gd name="T5" fmla="*/ 5 h 480"/>
                    <a:gd name="T6" fmla="*/ 991 w 672"/>
                    <a:gd name="T7" fmla="*/ 5 h 480"/>
                    <a:gd name="T8" fmla="*/ 1262 w 672"/>
                    <a:gd name="T9" fmla="*/ 4 h 480"/>
                    <a:gd name="T10" fmla="*/ 1262 w 672"/>
                    <a:gd name="T11" fmla="*/ 4 h 480"/>
                    <a:gd name="T12" fmla="*/ 1170 w 672"/>
                    <a:gd name="T13" fmla="*/ 2 h 480"/>
                    <a:gd name="T14" fmla="*/ 1081 w 672"/>
                    <a:gd name="T15" fmla="*/ 2 h 480"/>
                    <a:gd name="T16" fmla="*/ 1081 w 672"/>
                    <a:gd name="T17" fmla="*/ 2 h 480"/>
                    <a:gd name="T18" fmla="*/ 901 w 672"/>
                    <a:gd name="T19" fmla="*/ 2 h 480"/>
                    <a:gd name="T20" fmla="*/ 901 w 672"/>
                    <a:gd name="T21" fmla="*/ 0 h 480"/>
                    <a:gd name="T22" fmla="*/ 722 w 672"/>
                    <a:gd name="T23" fmla="*/ 2 h 480"/>
                    <a:gd name="T24" fmla="*/ 633 w 672"/>
                    <a:gd name="T25" fmla="*/ 2 h 480"/>
                    <a:gd name="T26" fmla="*/ 271 w 672"/>
                    <a:gd name="T27" fmla="*/ 3 h 480"/>
                    <a:gd name="T28" fmla="*/ 179 w 672"/>
                    <a:gd name="T29" fmla="*/ 4 h 480"/>
                    <a:gd name="T30" fmla="*/ 0 w 672"/>
                    <a:gd name="T31" fmla="*/ 4 h 480"/>
                    <a:gd name="T32" fmla="*/ 88 w 672"/>
                    <a:gd name="T33" fmla="*/ 5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560" name="Freeform 132"/>
                <p:cNvSpPr>
                  <a:spLocks/>
                </p:cNvSpPr>
                <p:nvPr/>
              </p:nvSpPr>
              <p:spPr bwMode="auto">
                <a:xfrm>
                  <a:off x="3463" y="3096"/>
                  <a:ext cx="498" cy="252"/>
                </a:xfrm>
                <a:custGeom>
                  <a:avLst/>
                  <a:gdLst>
                    <a:gd name="T0" fmla="*/ 1175 w 461"/>
                    <a:gd name="T1" fmla="*/ 0 h 336"/>
                    <a:gd name="T2" fmla="*/ 1269 w 461"/>
                    <a:gd name="T3" fmla="*/ 2 h 336"/>
                    <a:gd name="T4" fmla="*/ 1584 w 461"/>
                    <a:gd name="T5" fmla="*/ 2 h 336"/>
                    <a:gd name="T6" fmla="*/ 1584 w 461"/>
                    <a:gd name="T7" fmla="*/ 2 h 336"/>
                    <a:gd name="T8" fmla="*/ 1109 w 461"/>
                    <a:gd name="T9" fmla="*/ 2 h 336"/>
                    <a:gd name="T10" fmla="*/ 792 w 461"/>
                    <a:gd name="T11" fmla="*/ 3 h 336"/>
                    <a:gd name="T12" fmla="*/ 318 w 461"/>
                    <a:gd name="T13" fmla="*/ 3 h 336"/>
                    <a:gd name="T14" fmla="*/ 0 w 461"/>
                    <a:gd name="T15" fmla="*/ 2 h 336"/>
                    <a:gd name="T16" fmla="*/ 318 w 461"/>
                    <a:gd name="T17" fmla="*/ 2 h 336"/>
                    <a:gd name="T18" fmla="*/ 475 w 461"/>
                    <a:gd name="T19" fmla="*/ 2 h 336"/>
                    <a:gd name="T20" fmla="*/ 792 w 461"/>
                    <a:gd name="T21" fmla="*/ 2 h 336"/>
                    <a:gd name="T22" fmla="*/ 951 w 461"/>
                    <a:gd name="T23" fmla="*/ 2 h 336"/>
                    <a:gd name="T24" fmla="*/ 1175 w 461"/>
                    <a:gd name="T25" fmla="*/ 0 h 3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36"/>
                    <a:gd name="T41" fmla="*/ 461 w 461"/>
                    <a:gd name="T42" fmla="*/ 336 h 3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36">
                      <a:moveTo>
                        <a:pt x="342" y="0"/>
                      </a:moveTo>
                      <a:lnTo>
                        <a:pt x="369" y="62"/>
                      </a:lnTo>
                      <a:lnTo>
                        <a:pt x="461" y="117"/>
                      </a:lnTo>
                      <a:lnTo>
                        <a:pt x="461" y="226"/>
                      </a:lnTo>
                      <a:lnTo>
                        <a:pt x="323" y="226"/>
                      </a:lnTo>
                      <a:lnTo>
                        <a:pt x="231" y="281"/>
                      </a:lnTo>
                      <a:lnTo>
                        <a:pt x="92" y="336"/>
                      </a:lnTo>
                      <a:lnTo>
                        <a:pt x="0" y="226"/>
                      </a:lnTo>
                      <a:lnTo>
                        <a:pt x="92" y="171"/>
                      </a:lnTo>
                      <a:lnTo>
                        <a:pt x="138" y="117"/>
                      </a:lnTo>
                      <a:lnTo>
                        <a:pt x="231" y="117"/>
                      </a:lnTo>
                      <a:lnTo>
                        <a:pt x="277" y="7"/>
                      </a:lnTo>
                      <a:lnTo>
                        <a:pt x="34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561" name="Freeform 66"/>
                <p:cNvSpPr>
                  <a:spLocks/>
                </p:cNvSpPr>
                <p:nvPr/>
              </p:nvSpPr>
              <p:spPr bwMode="auto">
                <a:xfrm>
                  <a:off x="3458" y="3048"/>
                  <a:ext cx="698" cy="360"/>
                </a:xfrm>
                <a:custGeom>
                  <a:avLst/>
                  <a:gdLst>
                    <a:gd name="T0" fmla="*/ 87 w 672"/>
                    <a:gd name="T1" fmla="*/ 5 h 480"/>
                    <a:gd name="T2" fmla="*/ 441 w 672"/>
                    <a:gd name="T3" fmla="*/ 5 h 480"/>
                    <a:gd name="T4" fmla="*/ 618 w 672"/>
                    <a:gd name="T5" fmla="*/ 5 h 480"/>
                    <a:gd name="T6" fmla="*/ 971 w 672"/>
                    <a:gd name="T7" fmla="*/ 5 h 480"/>
                    <a:gd name="T8" fmla="*/ 1233 w 672"/>
                    <a:gd name="T9" fmla="*/ 4 h 480"/>
                    <a:gd name="T10" fmla="*/ 1233 w 672"/>
                    <a:gd name="T11" fmla="*/ 4 h 480"/>
                    <a:gd name="T12" fmla="*/ 1145 w 672"/>
                    <a:gd name="T13" fmla="*/ 2 h 480"/>
                    <a:gd name="T14" fmla="*/ 1056 w 672"/>
                    <a:gd name="T15" fmla="*/ 2 h 480"/>
                    <a:gd name="T16" fmla="*/ 1056 w 672"/>
                    <a:gd name="T17" fmla="*/ 2 h 480"/>
                    <a:gd name="T18" fmla="*/ 880 w 672"/>
                    <a:gd name="T19" fmla="*/ 2 h 480"/>
                    <a:gd name="T20" fmla="*/ 880 w 672"/>
                    <a:gd name="T21" fmla="*/ 0 h 480"/>
                    <a:gd name="T22" fmla="*/ 704 w 672"/>
                    <a:gd name="T23" fmla="*/ 2 h 480"/>
                    <a:gd name="T24" fmla="*/ 618 w 672"/>
                    <a:gd name="T25" fmla="*/ 2 h 480"/>
                    <a:gd name="T26" fmla="*/ 267 w 672"/>
                    <a:gd name="T27" fmla="*/ 3 h 480"/>
                    <a:gd name="T28" fmla="*/ 176 w 672"/>
                    <a:gd name="T29" fmla="*/ 4 h 480"/>
                    <a:gd name="T30" fmla="*/ 0 w 672"/>
                    <a:gd name="T31" fmla="*/ 4 h 480"/>
                    <a:gd name="T32" fmla="*/ 87 w 672"/>
                    <a:gd name="T33" fmla="*/ 5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562" name="Freeform 67"/>
                <p:cNvSpPr>
                  <a:spLocks/>
                </p:cNvSpPr>
                <p:nvPr/>
              </p:nvSpPr>
              <p:spPr bwMode="auto">
                <a:xfrm>
                  <a:off x="3608" y="3111"/>
                  <a:ext cx="498" cy="261"/>
                </a:xfrm>
                <a:custGeom>
                  <a:avLst/>
                  <a:gdLst>
                    <a:gd name="T0" fmla="*/ 1126 w 461"/>
                    <a:gd name="T1" fmla="*/ 0 h 348"/>
                    <a:gd name="T2" fmla="*/ 1269 w 461"/>
                    <a:gd name="T3" fmla="*/ 2 h 348"/>
                    <a:gd name="T4" fmla="*/ 1584 w 461"/>
                    <a:gd name="T5" fmla="*/ 2 h 348"/>
                    <a:gd name="T6" fmla="*/ 1584 w 461"/>
                    <a:gd name="T7" fmla="*/ 2 h 348"/>
                    <a:gd name="T8" fmla="*/ 1109 w 461"/>
                    <a:gd name="T9" fmla="*/ 2 h 348"/>
                    <a:gd name="T10" fmla="*/ 792 w 461"/>
                    <a:gd name="T11" fmla="*/ 3 h 348"/>
                    <a:gd name="T12" fmla="*/ 318 w 461"/>
                    <a:gd name="T13" fmla="*/ 3 h 348"/>
                    <a:gd name="T14" fmla="*/ 0 w 461"/>
                    <a:gd name="T15" fmla="*/ 2 h 348"/>
                    <a:gd name="T16" fmla="*/ 318 w 461"/>
                    <a:gd name="T17" fmla="*/ 2 h 348"/>
                    <a:gd name="T18" fmla="*/ 475 w 461"/>
                    <a:gd name="T19" fmla="*/ 2 h 348"/>
                    <a:gd name="T20" fmla="*/ 792 w 461"/>
                    <a:gd name="T21" fmla="*/ 2 h 348"/>
                    <a:gd name="T22" fmla="*/ 951 w 461"/>
                    <a:gd name="T23" fmla="*/ 2 h 348"/>
                    <a:gd name="T24" fmla="*/ 1126 w 461"/>
                    <a:gd name="T25" fmla="*/ 0 h 34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48"/>
                    <a:gd name="T41" fmla="*/ 461 w 461"/>
                    <a:gd name="T42" fmla="*/ 348 h 34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48">
                      <a:moveTo>
                        <a:pt x="327" y="0"/>
                      </a:moveTo>
                      <a:lnTo>
                        <a:pt x="369" y="74"/>
                      </a:lnTo>
                      <a:lnTo>
                        <a:pt x="461" y="129"/>
                      </a:lnTo>
                      <a:lnTo>
                        <a:pt x="461" y="238"/>
                      </a:lnTo>
                      <a:lnTo>
                        <a:pt x="323" y="238"/>
                      </a:lnTo>
                      <a:lnTo>
                        <a:pt x="231" y="293"/>
                      </a:lnTo>
                      <a:lnTo>
                        <a:pt x="92" y="348"/>
                      </a:lnTo>
                      <a:lnTo>
                        <a:pt x="0" y="238"/>
                      </a:lnTo>
                      <a:lnTo>
                        <a:pt x="92" y="183"/>
                      </a:lnTo>
                      <a:lnTo>
                        <a:pt x="138" y="129"/>
                      </a:lnTo>
                      <a:lnTo>
                        <a:pt x="231" y="129"/>
                      </a:lnTo>
                      <a:lnTo>
                        <a:pt x="277" y="19"/>
                      </a:lnTo>
                      <a:lnTo>
                        <a:pt x="32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grpSp>
              <p:nvGrpSpPr>
                <p:cNvPr id="18447" name="Group 138"/>
                <p:cNvGrpSpPr>
                  <a:grpSpLocks/>
                </p:cNvGrpSpPr>
                <p:nvPr/>
              </p:nvGrpSpPr>
              <p:grpSpPr bwMode="auto">
                <a:xfrm>
                  <a:off x="3264" y="3120"/>
                  <a:ext cx="96" cy="144"/>
                  <a:chOff x="2715" y="3552"/>
                  <a:chExt cx="375" cy="336"/>
                </a:xfrm>
              </p:grpSpPr>
              <p:sp>
                <p:nvSpPr>
                  <p:cNvPr id="18564" name="Freeform 13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15" y="3636"/>
                    <a:ext cx="375" cy="252"/>
                  </a:xfrm>
                  <a:custGeom>
                    <a:avLst/>
                    <a:gdLst>
                      <a:gd name="T0" fmla="*/ 136 w 375"/>
                      <a:gd name="T1" fmla="*/ 7 h 294"/>
                      <a:gd name="T2" fmla="*/ 94 w 375"/>
                      <a:gd name="T3" fmla="*/ 15 h 294"/>
                      <a:gd name="T4" fmla="*/ 0 w 375"/>
                      <a:gd name="T5" fmla="*/ 24 h 294"/>
                      <a:gd name="T6" fmla="*/ 87 w 375"/>
                      <a:gd name="T7" fmla="*/ 24 h 294"/>
                      <a:gd name="T8" fmla="*/ 141 w 375"/>
                      <a:gd name="T9" fmla="*/ 23 h 294"/>
                      <a:gd name="T10" fmla="*/ 183 w 375"/>
                      <a:gd name="T11" fmla="*/ 21 h 294"/>
                      <a:gd name="T12" fmla="*/ 228 w 375"/>
                      <a:gd name="T13" fmla="*/ 23 h 294"/>
                      <a:gd name="T14" fmla="*/ 309 w 375"/>
                      <a:gd name="T15" fmla="*/ 24 h 294"/>
                      <a:gd name="T16" fmla="*/ 375 w 375"/>
                      <a:gd name="T17" fmla="*/ 24 h 294"/>
                      <a:gd name="T18" fmla="*/ 278 w 375"/>
                      <a:gd name="T19" fmla="*/ 15 h 294"/>
                      <a:gd name="T20" fmla="*/ 238 w 375"/>
                      <a:gd name="T21" fmla="*/ 7 h 294"/>
                      <a:gd name="T22" fmla="*/ 198 w 375"/>
                      <a:gd name="T23" fmla="*/ 0 h 294"/>
                      <a:gd name="T24" fmla="*/ 176 w 375"/>
                      <a:gd name="T25" fmla="*/ 3 h 294"/>
                      <a:gd name="T26" fmla="*/ 136 w 375"/>
                      <a:gd name="T27" fmla="*/ 7 h 29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75"/>
                      <a:gd name="T43" fmla="*/ 0 h 294"/>
                      <a:gd name="T44" fmla="*/ 375 w 375"/>
                      <a:gd name="T45" fmla="*/ 294 h 29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75" h="294">
                        <a:moveTo>
                          <a:pt x="136" y="88"/>
                        </a:moveTo>
                        <a:lnTo>
                          <a:pt x="94" y="179"/>
                        </a:lnTo>
                        <a:lnTo>
                          <a:pt x="0" y="291"/>
                        </a:lnTo>
                        <a:lnTo>
                          <a:pt x="87" y="288"/>
                        </a:lnTo>
                        <a:lnTo>
                          <a:pt x="141" y="267"/>
                        </a:lnTo>
                        <a:lnTo>
                          <a:pt x="183" y="258"/>
                        </a:lnTo>
                        <a:lnTo>
                          <a:pt x="228" y="270"/>
                        </a:lnTo>
                        <a:lnTo>
                          <a:pt x="309" y="294"/>
                        </a:lnTo>
                        <a:lnTo>
                          <a:pt x="375" y="294"/>
                        </a:lnTo>
                        <a:lnTo>
                          <a:pt x="278" y="176"/>
                        </a:lnTo>
                        <a:lnTo>
                          <a:pt x="238" y="88"/>
                        </a:lnTo>
                        <a:lnTo>
                          <a:pt x="198" y="0"/>
                        </a:lnTo>
                        <a:lnTo>
                          <a:pt x="176" y="3"/>
                        </a:lnTo>
                        <a:lnTo>
                          <a:pt x="136" y="88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65" name="Freeform 14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51" y="3592"/>
                    <a:ext cx="281" cy="200"/>
                  </a:xfrm>
                  <a:custGeom>
                    <a:avLst/>
                    <a:gdLst>
                      <a:gd name="T0" fmla="*/ 1 w 432"/>
                      <a:gd name="T1" fmla="*/ 1 h 288"/>
                      <a:gd name="T2" fmla="*/ 1 w 432"/>
                      <a:gd name="T3" fmla="*/ 1 h 288"/>
                      <a:gd name="T4" fmla="*/ 0 w 432"/>
                      <a:gd name="T5" fmla="*/ 1 h 288"/>
                      <a:gd name="T6" fmla="*/ 1 w 432"/>
                      <a:gd name="T7" fmla="*/ 1 h 288"/>
                      <a:gd name="T8" fmla="*/ 1 w 432"/>
                      <a:gd name="T9" fmla="*/ 1 h 288"/>
                      <a:gd name="T10" fmla="*/ 1 w 432"/>
                      <a:gd name="T11" fmla="*/ 1 h 288"/>
                      <a:gd name="T12" fmla="*/ 1 w 432"/>
                      <a:gd name="T13" fmla="*/ 1 h 288"/>
                      <a:gd name="T14" fmla="*/ 1 w 432"/>
                      <a:gd name="T15" fmla="*/ 1 h 288"/>
                      <a:gd name="T16" fmla="*/ 1 w 432"/>
                      <a:gd name="T17" fmla="*/ 1 h 288"/>
                      <a:gd name="T18" fmla="*/ 1 w 432"/>
                      <a:gd name="T19" fmla="*/ 1 h 288"/>
                      <a:gd name="T20" fmla="*/ 1 w 432"/>
                      <a:gd name="T21" fmla="*/ 1 h 288"/>
                      <a:gd name="T22" fmla="*/ 1 w 432"/>
                      <a:gd name="T23" fmla="*/ 0 h 288"/>
                      <a:gd name="T24" fmla="*/ 1 w 432"/>
                      <a:gd name="T25" fmla="*/ 1 h 288"/>
                      <a:gd name="T26" fmla="*/ 1 w 432"/>
                      <a:gd name="T27" fmla="*/ 1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66" name="Freeform 14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91" y="3552"/>
                    <a:ext cx="202" cy="12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</p:grpSp>
          <p:grpSp>
            <p:nvGrpSpPr>
              <p:cNvPr id="18448" name="Group 144"/>
              <p:cNvGrpSpPr>
                <a:grpSpLocks/>
              </p:cNvGrpSpPr>
              <p:nvPr/>
            </p:nvGrpSpPr>
            <p:grpSpPr bwMode="auto">
              <a:xfrm flipH="1">
                <a:off x="1150" y="2929"/>
                <a:ext cx="887" cy="641"/>
                <a:chOff x="1215" y="1919"/>
                <a:chExt cx="1879" cy="961"/>
              </a:xfrm>
            </p:grpSpPr>
            <p:sp>
              <p:nvSpPr>
                <p:cNvPr id="18532" name="Freeform 145" descr="Песок"/>
                <p:cNvSpPr>
                  <a:spLocks/>
                </p:cNvSpPr>
                <p:nvPr/>
              </p:nvSpPr>
              <p:spPr bwMode="auto">
                <a:xfrm>
                  <a:off x="1215" y="2374"/>
                  <a:ext cx="1879" cy="506"/>
                </a:xfrm>
                <a:custGeom>
                  <a:avLst/>
                  <a:gdLst>
                    <a:gd name="T0" fmla="*/ 6225 w 1730"/>
                    <a:gd name="T1" fmla="*/ 2 h 720"/>
                    <a:gd name="T2" fmla="*/ 5909 w 1730"/>
                    <a:gd name="T3" fmla="*/ 2 h 720"/>
                    <a:gd name="T4" fmla="*/ 5812 w 1730"/>
                    <a:gd name="T5" fmla="*/ 3 h 720"/>
                    <a:gd name="T6" fmla="*/ 5245 w 1730"/>
                    <a:gd name="T7" fmla="*/ 3 h 720"/>
                    <a:gd name="T8" fmla="*/ 4967 w 1730"/>
                    <a:gd name="T9" fmla="*/ 3 h 720"/>
                    <a:gd name="T10" fmla="*/ 4698 w 1730"/>
                    <a:gd name="T11" fmla="*/ 3 h 720"/>
                    <a:gd name="T12" fmla="*/ 3741 w 1730"/>
                    <a:gd name="T13" fmla="*/ 3 h 720"/>
                    <a:gd name="T14" fmla="*/ 2813 w 1730"/>
                    <a:gd name="T15" fmla="*/ 3 h 720"/>
                    <a:gd name="T16" fmla="*/ 2374 w 1730"/>
                    <a:gd name="T17" fmla="*/ 3 h 720"/>
                    <a:gd name="T18" fmla="*/ 2211 w 1730"/>
                    <a:gd name="T19" fmla="*/ 3 h 720"/>
                    <a:gd name="T20" fmla="*/ 1845 w 1730"/>
                    <a:gd name="T21" fmla="*/ 2 h 720"/>
                    <a:gd name="T22" fmla="*/ 1756 w 1730"/>
                    <a:gd name="T23" fmla="*/ 2 h 720"/>
                    <a:gd name="T24" fmla="*/ 1030 w 1730"/>
                    <a:gd name="T25" fmla="*/ 2 h 720"/>
                    <a:gd name="T26" fmla="*/ 740 w 1730"/>
                    <a:gd name="T27" fmla="*/ 2 h 720"/>
                    <a:gd name="T28" fmla="*/ 512 w 1730"/>
                    <a:gd name="T29" fmla="*/ 2 h 720"/>
                    <a:gd name="T30" fmla="*/ 338 w 1730"/>
                    <a:gd name="T31" fmla="*/ 1 h 720"/>
                    <a:gd name="T32" fmla="*/ 64 w 1730"/>
                    <a:gd name="T33" fmla="*/ 1 h 720"/>
                    <a:gd name="T34" fmla="*/ 46 w 1730"/>
                    <a:gd name="T35" fmla="*/ 1 h 720"/>
                    <a:gd name="T36" fmla="*/ 181 w 1730"/>
                    <a:gd name="T37" fmla="*/ 1 h 720"/>
                    <a:gd name="T38" fmla="*/ 375 w 1730"/>
                    <a:gd name="T39" fmla="*/ 1 h 720"/>
                    <a:gd name="T40" fmla="*/ 681 w 1730"/>
                    <a:gd name="T41" fmla="*/ 1 h 720"/>
                    <a:gd name="T42" fmla="*/ 786 w 1730"/>
                    <a:gd name="T43" fmla="*/ 1 h 720"/>
                    <a:gd name="T44" fmla="*/ 1278 w 1730"/>
                    <a:gd name="T45" fmla="*/ 1 h 720"/>
                    <a:gd name="T46" fmla="*/ 1491 w 1730"/>
                    <a:gd name="T47" fmla="*/ 1 h 720"/>
                    <a:gd name="T48" fmla="*/ 1682 w 1730"/>
                    <a:gd name="T49" fmla="*/ 1 h 720"/>
                    <a:gd name="T50" fmla="*/ 1861 w 1730"/>
                    <a:gd name="T51" fmla="*/ 1 h 720"/>
                    <a:gd name="T52" fmla="*/ 2288 w 1730"/>
                    <a:gd name="T53" fmla="*/ 1 h 720"/>
                    <a:gd name="T54" fmla="*/ 2715 w 1730"/>
                    <a:gd name="T55" fmla="*/ 1 h 720"/>
                    <a:gd name="T56" fmla="*/ 3263 w 1730"/>
                    <a:gd name="T57" fmla="*/ 1 h 720"/>
                    <a:gd name="T58" fmla="*/ 3823 w 1730"/>
                    <a:gd name="T59" fmla="*/ 1 h 720"/>
                    <a:gd name="T60" fmla="*/ 4141 w 1730"/>
                    <a:gd name="T61" fmla="*/ 1 h 720"/>
                    <a:gd name="T62" fmla="*/ 4358 w 1730"/>
                    <a:gd name="T63" fmla="*/ 1 h 720"/>
                    <a:gd name="T64" fmla="*/ 4738 w 1730"/>
                    <a:gd name="T65" fmla="*/ 1 h 720"/>
                    <a:gd name="T66" fmla="*/ 4955 w 1730"/>
                    <a:gd name="T67" fmla="*/ 1 h 720"/>
                    <a:gd name="T68" fmla="*/ 5196 w 1730"/>
                    <a:gd name="T69" fmla="*/ 1 h 720"/>
                    <a:gd name="T70" fmla="*/ 5494 w 1730"/>
                    <a:gd name="T71" fmla="*/ 1 h 720"/>
                    <a:gd name="T72" fmla="*/ 5657 w 1730"/>
                    <a:gd name="T73" fmla="*/ 1 h 720"/>
                    <a:gd name="T74" fmla="*/ 5877 w 1730"/>
                    <a:gd name="T75" fmla="*/ 1 h 720"/>
                    <a:gd name="T76" fmla="*/ 5917 w 1730"/>
                    <a:gd name="T77" fmla="*/ 1 h 720"/>
                    <a:gd name="T78" fmla="*/ 6041 w 1730"/>
                    <a:gd name="T79" fmla="*/ 1 h 720"/>
                    <a:gd name="T80" fmla="*/ 6106 w 1730"/>
                    <a:gd name="T81" fmla="*/ 1 h 720"/>
                    <a:gd name="T82" fmla="*/ 6189 w 1730"/>
                    <a:gd name="T83" fmla="*/ 1 h 720"/>
                    <a:gd name="T84" fmla="*/ 6216 w 1730"/>
                    <a:gd name="T85" fmla="*/ 1 h 720"/>
                    <a:gd name="T86" fmla="*/ 6349 w 1730"/>
                    <a:gd name="T87" fmla="*/ 1 h 720"/>
                    <a:gd name="T88" fmla="*/ 6317 w 1730"/>
                    <a:gd name="T89" fmla="*/ 1 h 720"/>
                    <a:gd name="T90" fmla="*/ 6462 w 1730"/>
                    <a:gd name="T91" fmla="*/ 2 h 720"/>
                    <a:gd name="T92" fmla="*/ 6492 w 1730"/>
                    <a:gd name="T93" fmla="*/ 2 h 720"/>
                    <a:gd name="T94" fmla="*/ 6421 w 1730"/>
                    <a:gd name="T95" fmla="*/ 2 h 720"/>
                    <a:gd name="T96" fmla="*/ 6313 w 1730"/>
                    <a:gd name="T97" fmla="*/ 2 h 720"/>
                    <a:gd name="T98" fmla="*/ 6235 w 1730"/>
                    <a:gd name="T99" fmla="*/ 2 h 720"/>
                    <a:gd name="T100" fmla="*/ 6189 w 1730"/>
                    <a:gd name="T101" fmla="*/ 2 h 720"/>
                    <a:gd name="T102" fmla="*/ 6225 w 1730"/>
                    <a:gd name="T103" fmla="*/ 2 h 720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730"/>
                    <a:gd name="T157" fmla="*/ 0 h 720"/>
                    <a:gd name="T158" fmla="*/ 1730 w 1730"/>
                    <a:gd name="T159" fmla="*/ 720 h 720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730" h="720">
                      <a:moveTo>
                        <a:pt x="1659" y="602"/>
                      </a:moveTo>
                      <a:cubicBezTo>
                        <a:pt x="1651" y="622"/>
                        <a:pt x="1594" y="617"/>
                        <a:pt x="1575" y="630"/>
                      </a:cubicBezTo>
                      <a:cubicBezTo>
                        <a:pt x="1548" y="649"/>
                        <a:pt x="1571" y="686"/>
                        <a:pt x="1550" y="691"/>
                      </a:cubicBezTo>
                      <a:cubicBezTo>
                        <a:pt x="1510" y="705"/>
                        <a:pt x="1436" y="696"/>
                        <a:pt x="1398" y="699"/>
                      </a:cubicBezTo>
                      <a:cubicBezTo>
                        <a:pt x="1360" y="702"/>
                        <a:pt x="1347" y="710"/>
                        <a:pt x="1324" y="709"/>
                      </a:cubicBezTo>
                      <a:cubicBezTo>
                        <a:pt x="1289" y="719"/>
                        <a:pt x="1290" y="692"/>
                        <a:pt x="1253" y="696"/>
                      </a:cubicBezTo>
                      <a:cubicBezTo>
                        <a:pt x="1170" y="694"/>
                        <a:pt x="1081" y="715"/>
                        <a:pt x="998" y="709"/>
                      </a:cubicBezTo>
                      <a:cubicBezTo>
                        <a:pt x="915" y="697"/>
                        <a:pt x="836" y="720"/>
                        <a:pt x="750" y="713"/>
                      </a:cubicBezTo>
                      <a:cubicBezTo>
                        <a:pt x="710" y="705"/>
                        <a:pt x="673" y="688"/>
                        <a:pt x="633" y="679"/>
                      </a:cubicBezTo>
                      <a:cubicBezTo>
                        <a:pt x="619" y="676"/>
                        <a:pt x="603" y="678"/>
                        <a:pt x="589" y="672"/>
                      </a:cubicBezTo>
                      <a:cubicBezTo>
                        <a:pt x="556" y="657"/>
                        <a:pt x="527" y="641"/>
                        <a:pt x="492" y="628"/>
                      </a:cubicBezTo>
                      <a:cubicBezTo>
                        <a:pt x="481" y="623"/>
                        <a:pt x="482" y="626"/>
                        <a:pt x="468" y="622"/>
                      </a:cubicBezTo>
                      <a:cubicBezTo>
                        <a:pt x="417" y="607"/>
                        <a:pt x="323" y="613"/>
                        <a:pt x="273" y="596"/>
                      </a:cubicBezTo>
                      <a:cubicBezTo>
                        <a:pt x="230" y="580"/>
                        <a:pt x="235" y="569"/>
                        <a:pt x="196" y="552"/>
                      </a:cubicBezTo>
                      <a:cubicBezTo>
                        <a:pt x="184" y="547"/>
                        <a:pt x="149" y="524"/>
                        <a:pt x="136" y="520"/>
                      </a:cubicBezTo>
                      <a:cubicBezTo>
                        <a:pt x="117" y="509"/>
                        <a:pt x="112" y="473"/>
                        <a:pt x="89" y="467"/>
                      </a:cubicBezTo>
                      <a:cubicBezTo>
                        <a:pt x="75" y="457"/>
                        <a:pt x="30" y="443"/>
                        <a:pt x="17" y="432"/>
                      </a:cubicBezTo>
                      <a:cubicBezTo>
                        <a:pt x="0" y="420"/>
                        <a:pt x="20" y="399"/>
                        <a:pt x="13" y="382"/>
                      </a:cubicBezTo>
                      <a:cubicBezTo>
                        <a:pt x="16" y="311"/>
                        <a:pt x="2" y="283"/>
                        <a:pt x="49" y="236"/>
                      </a:cubicBezTo>
                      <a:cubicBezTo>
                        <a:pt x="65" y="199"/>
                        <a:pt x="55" y="169"/>
                        <a:pt x="101" y="152"/>
                      </a:cubicBezTo>
                      <a:cubicBezTo>
                        <a:pt x="123" y="135"/>
                        <a:pt x="162" y="139"/>
                        <a:pt x="180" y="135"/>
                      </a:cubicBezTo>
                      <a:cubicBezTo>
                        <a:pt x="189" y="131"/>
                        <a:pt x="210" y="127"/>
                        <a:pt x="210" y="127"/>
                      </a:cubicBezTo>
                      <a:cubicBezTo>
                        <a:pt x="241" y="95"/>
                        <a:pt x="294" y="90"/>
                        <a:pt x="341" y="78"/>
                      </a:cubicBezTo>
                      <a:cubicBezTo>
                        <a:pt x="360" y="73"/>
                        <a:pt x="379" y="63"/>
                        <a:pt x="399" y="59"/>
                      </a:cubicBezTo>
                      <a:cubicBezTo>
                        <a:pt x="461" y="49"/>
                        <a:pt x="409" y="62"/>
                        <a:pt x="448" y="54"/>
                      </a:cubicBezTo>
                      <a:cubicBezTo>
                        <a:pt x="465" y="51"/>
                        <a:pt x="479" y="42"/>
                        <a:pt x="496" y="39"/>
                      </a:cubicBezTo>
                      <a:cubicBezTo>
                        <a:pt x="531" y="34"/>
                        <a:pt x="574" y="24"/>
                        <a:pt x="610" y="23"/>
                      </a:cubicBezTo>
                      <a:cubicBezTo>
                        <a:pt x="648" y="22"/>
                        <a:pt x="686" y="21"/>
                        <a:pt x="724" y="20"/>
                      </a:cubicBezTo>
                      <a:cubicBezTo>
                        <a:pt x="771" y="9"/>
                        <a:pt x="823" y="13"/>
                        <a:pt x="871" y="11"/>
                      </a:cubicBezTo>
                      <a:cubicBezTo>
                        <a:pt x="925" y="0"/>
                        <a:pt x="945" y="7"/>
                        <a:pt x="1019" y="8"/>
                      </a:cubicBezTo>
                      <a:cubicBezTo>
                        <a:pt x="1046" y="15"/>
                        <a:pt x="1078" y="16"/>
                        <a:pt x="1106" y="20"/>
                      </a:cubicBezTo>
                      <a:cubicBezTo>
                        <a:pt x="1126" y="26"/>
                        <a:pt x="1144" y="36"/>
                        <a:pt x="1163" y="42"/>
                      </a:cubicBezTo>
                      <a:cubicBezTo>
                        <a:pt x="1195" y="50"/>
                        <a:pt x="1233" y="51"/>
                        <a:pt x="1264" y="62"/>
                      </a:cubicBezTo>
                      <a:cubicBezTo>
                        <a:pt x="1284" y="69"/>
                        <a:pt x="1300" y="80"/>
                        <a:pt x="1321" y="85"/>
                      </a:cubicBezTo>
                      <a:cubicBezTo>
                        <a:pt x="1340" y="100"/>
                        <a:pt x="1366" y="107"/>
                        <a:pt x="1385" y="121"/>
                      </a:cubicBezTo>
                      <a:cubicBezTo>
                        <a:pt x="1409" y="140"/>
                        <a:pt x="1437" y="160"/>
                        <a:pt x="1465" y="175"/>
                      </a:cubicBezTo>
                      <a:cubicBezTo>
                        <a:pt x="1475" y="190"/>
                        <a:pt x="1492" y="210"/>
                        <a:pt x="1509" y="220"/>
                      </a:cubicBezTo>
                      <a:cubicBezTo>
                        <a:pt x="1515" y="247"/>
                        <a:pt x="1544" y="273"/>
                        <a:pt x="1566" y="295"/>
                      </a:cubicBezTo>
                      <a:cubicBezTo>
                        <a:pt x="1571" y="299"/>
                        <a:pt x="1573" y="307"/>
                        <a:pt x="1579" y="310"/>
                      </a:cubicBezTo>
                      <a:cubicBezTo>
                        <a:pt x="1592" y="316"/>
                        <a:pt x="1597" y="326"/>
                        <a:pt x="1609" y="333"/>
                      </a:cubicBezTo>
                      <a:cubicBezTo>
                        <a:pt x="1615" y="337"/>
                        <a:pt x="1629" y="344"/>
                        <a:pt x="1629" y="344"/>
                      </a:cubicBezTo>
                      <a:cubicBezTo>
                        <a:pt x="1636" y="351"/>
                        <a:pt x="1643" y="359"/>
                        <a:pt x="1650" y="367"/>
                      </a:cubicBezTo>
                      <a:cubicBezTo>
                        <a:pt x="1652" y="369"/>
                        <a:pt x="1657" y="375"/>
                        <a:pt x="1657" y="375"/>
                      </a:cubicBezTo>
                      <a:cubicBezTo>
                        <a:pt x="1662" y="394"/>
                        <a:pt x="1675" y="420"/>
                        <a:pt x="1693" y="434"/>
                      </a:cubicBezTo>
                      <a:cubicBezTo>
                        <a:pt x="1697" y="444"/>
                        <a:pt x="1677" y="446"/>
                        <a:pt x="1684" y="454"/>
                      </a:cubicBezTo>
                      <a:cubicBezTo>
                        <a:pt x="1694" y="481"/>
                        <a:pt x="1710" y="455"/>
                        <a:pt x="1724" y="478"/>
                      </a:cubicBezTo>
                      <a:cubicBezTo>
                        <a:pt x="1726" y="483"/>
                        <a:pt x="1730" y="493"/>
                        <a:pt x="1730" y="493"/>
                      </a:cubicBezTo>
                      <a:cubicBezTo>
                        <a:pt x="1728" y="516"/>
                        <a:pt x="1723" y="496"/>
                        <a:pt x="1712" y="530"/>
                      </a:cubicBezTo>
                      <a:cubicBezTo>
                        <a:pt x="1708" y="540"/>
                        <a:pt x="1695" y="588"/>
                        <a:pt x="1683" y="594"/>
                      </a:cubicBezTo>
                      <a:cubicBezTo>
                        <a:pt x="1675" y="613"/>
                        <a:pt x="1683" y="609"/>
                        <a:pt x="1663" y="613"/>
                      </a:cubicBezTo>
                      <a:cubicBezTo>
                        <a:pt x="1651" y="618"/>
                        <a:pt x="1656" y="615"/>
                        <a:pt x="1650" y="620"/>
                      </a:cubicBezTo>
                      <a:cubicBezTo>
                        <a:pt x="1650" y="620"/>
                        <a:pt x="1659" y="602"/>
                        <a:pt x="1659" y="602"/>
                      </a:cubicBezTo>
                      <a:close/>
                    </a:path>
                  </a:pathLst>
                </a:custGeom>
                <a:blipFill dpi="0" rotWithShape="1">
                  <a:blip r:embed="rId6" cstate="screen"/>
                  <a:srcRect/>
                  <a:tile tx="0" ty="0" sx="100000" sy="100000" flip="none" algn="tl"/>
                </a:blipFill>
                <a:ln w="9525">
                  <a:pattFill prst="lgConfetti">
                    <a:fgClr>
                      <a:schemeClr val="tx1"/>
                    </a:fgClr>
                    <a:bgClr>
                      <a:srgbClr val="00CC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533" name="Freeform 147"/>
                <p:cNvSpPr>
                  <a:spLocks/>
                </p:cNvSpPr>
                <p:nvPr/>
              </p:nvSpPr>
              <p:spPr bwMode="auto">
                <a:xfrm>
                  <a:off x="1691" y="2402"/>
                  <a:ext cx="901" cy="208"/>
                </a:xfrm>
                <a:custGeom>
                  <a:avLst/>
                  <a:gdLst>
                    <a:gd name="T0" fmla="*/ 2 w 1180"/>
                    <a:gd name="T1" fmla="*/ 0 h 432"/>
                    <a:gd name="T2" fmla="*/ 3 w 1180"/>
                    <a:gd name="T3" fmla="*/ 0 h 432"/>
                    <a:gd name="T4" fmla="*/ 5 w 1180"/>
                    <a:gd name="T5" fmla="*/ 0 h 432"/>
                    <a:gd name="T6" fmla="*/ 8 w 1180"/>
                    <a:gd name="T7" fmla="*/ 0 h 432"/>
                    <a:gd name="T8" fmla="*/ 11 w 1180"/>
                    <a:gd name="T9" fmla="*/ 0 h 432"/>
                    <a:gd name="T10" fmla="*/ 12 w 1180"/>
                    <a:gd name="T11" fmla="*/ 0 h 432"/>
                    <a:gd name="T12" fmla="*/ 14 w 1180"/>
                    <a:gd name="T13" fmla="*/ 0 h 432"/>
                    <a:gd name="T14" fmla="*/ 15 w 1180"/>
                    <a:gd name="T15" fmla="*/ 0 h 432"/>
                    <a:gd name="T16" fmla="*/ 16 w 1180"/>
                    <a:gd name="T17" fmla="*/ 0 h 432"/>
                    <a:gd name="T18" fmla="*/ 16 w 1180"/>
                    <a:gd name="T19" fmla="*/ 0 h 432"/>
                    <a:gd name="T20" fmla="*/ 0 w 1180"/>
                    <a:gd name="T21" fmla="*/ 0 h 432"/>
                    <a:gd name="T22" fmla="*/ 2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/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8534" name="Freeform 148"/>
                <p:cNvSpPr>
                  <a:spLocks/>
                </p:cNvSpPr>
                <p:nvPr/>
              </p:nvSpPr>
              <p:spPr bwMode="auto">
                <a:xfrm flipH="1">
                  <a:off x="1536" y="2304"/>
                  <a:ext cx="133" cy="206"/>
                </a:xfrm>
                <a:custGeom>
                  <a:avLst/>
                  <a:gdLst>
                    <a:gd name="T0" fmla="*/ 1 w 242"/>
                    <a:gd name="T1" fmla="*/ 8 h 242"/>
                    <a:gd name="T2" fmla="*/ 1 w 242"/>
                    <a:gd name="T3" fmla="*/ 9 h 242"/>
                    <a:gd name="T4" fmla="*/ 1 w 242"/>
                    <a:gd name="T5" fmla="*/ 12 h 242"/>
                    <a:gd name="T6" fmla="*/ 1 w 242"/>
                    <a:gd name="T7" fmla="*/ 14 h 242"/>
                    <a:gd name="T8" fmla="*/ 1 w 242"/>
                    <a:gd name="T9" fmla="*/ 19 h 242"/>
                    <a:gd name="T10" fmla="*/ 1 w 242"/>
                    <a:gd name="T11" fmla="*/ 18 h 242"/>
                    <a:gd name="T12" fmla="*/ 1 w 242"/>
                    <a:gd name="T13" fmla="*/ 19 h 242"/>
                    <a:gd name="T14" fmla="*/ 1 w 242"/>
                    <a:gd name="T15" fmla="*/ 16 h 242"/>
                    <a:gd name="T16" fmla="*/ 1 w 242"/>
                    <a:gd name="T17" fmla="*/ 13 h 242"/>
                    <a:gd name="T18" fmla="*/ 1 w 242"/>
                    <a:gd name="T19" fmla="*/ 12 h 242"/>
                    <a:gd name="T20" fmla="*/ 1 w 242"/>
                    <a:gd name="T21" fmla="*/ 10 h 242"/>
                    <a:gd name="T22" fmla="*/ 1 w 242"/>
                    <a:gd name="T23" fmla="*/ 10 h 242"/>
                    <a:gd name="T24" fmla="*/ 1 w 242"/>
                    <a:gd name="T25" fmla="*/ 11 h 242"/>
                    <a:gd name="T26" fmla="*/ 1 w 242"/>
                    <a:gd name="T27" fmla="*/ 9 h 242"/>
                    <a:gd name="T28" fmla="*/ 1 w 242"/>
                    <a:gd name="T29" fmla="*/ 9 h 242"/>
                    <a:gd name="T30" fmla="*/ 1 w 242"/>
                    <a:gd name="T31" fmla="*/ 9 h 242"/>
                    <a:gd name="T32" fmla="*/ 1 w 242"/>
                    <a:gd name="T33" fmla="*/ 10 h 242"/>
                    <a:gd name="T34" fmla="*/ 1 w 242"/>
                    <a:gd name="T35" fmla="*/ 10 h 242"/>
                    <a:gd name="T36" fmla="*/ 1 w 242"/>
                    <a:gd name="T37" fmla="*/ 14 h 242"/>
                    <a:gd name="T38" fmla="*/ 1 w 242"/>
                    <a:gd name="T39" fmla="*/ 4 h 242"/>
                    <a:gd name="T40" fmla="*/ 1 w 242"/>
                    <a:gd name="T41" fmla="*/ 0 h 242"/>
                    <a:gd name="T42" fmla="*/ 1 w 242"/>
                    <a:gd name="T43" fmla="*/ 3 h 242"/>
                    <a:gd name="T44" fmla="*/ 1 w 242"/>
                    <a:gd name="T45" fmla="*/ 7 h 242"/>
                    <a:gd name="T46" fmla="*/ 1 w 242"/>
                    <a:gd name="T47" fmla="*/ 9 h 242"/>
                    <a:gd name="T48" fmla="*/ 1 w 242"/>
                    <a:gd name="T49" fmla="*/ 12 h 242"/>
                    <a:gd name="T50" fmla="*/ 1 w 242"/>
                    <a:gd name="T51" fmla="*/ 10 h 242"/>
                    <a:gd name="T52" fmla="*/ 1 w 242"/>
                    <a:gd name="T53" fmla="*/ 8 h 242"/>
                    <a:gd name="T54" fmla="*/ 1 w 242"/>
                    <a:gd name="T55" fmla="*/ 8 h 242"/>
                    <a:gd name="T56" fmla="*/ 1 w 242"/>
                    <a:gd name="T57" fmla="*/ 7 h 242"/>
                    <a:gd name="T58" fmla="*/ 1 w 242"/>
                    <a:gd name="T59" fmla="*/ 7 h 242"/>
                    <a:gd name="T60" fmla="*/ 1 w 242"/>
                    <a:gd name="T61" fmla="*/ 8 h 242"/>
                    <a:gd name="T62" fmla="*/ 1 w 242"/>
                    <a:gd name="T63" fmla="*/ 8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pattFill prst="pct5">
                    <a:fgClr>
                      <a:srgbClr val="FFFF00"/>
                    </a:fgClr>
                    <a:bgClr>
                      <a:srgbClr val="0099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grpSp>
              <p:nvGrpSpPr>
                <p:cNvPr id="18449" name="Group 149"/>
                <p:cNvGrpSpPr>
                  <a:grpSpLocks/>
                </p:cNvGrpSpPr>
                <p:nvPr/>
              </p:nvGrpSpPr>
              <p:grpSpPr bwMode="auto">
                <a:xfrm>
                  <a:off x="2162" y="2012"/>
                  <a:ext cx="715" cy="663"/>
                  <a:chOff x="3171" y="2502"/>
                  <a:chExt cx="1265" cy="1146"/>
                </a:xfrm>
              </p:grpSpPr>
              <p:sp>
                <p:nvSpPr>
                  <p:cNvPr id="18549" name="Freeform 150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7" cstate="screen">
                      <a:alphaModFix amt="90000"/>
                    </a:blip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50" name="Freeform 15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71" y="2502"/>
                    <a:ext cx="1265" cy="954"/>
                  </a:xfrm>
                  <a:custGeom>
                    <a:avLst/>
                    <a:gdLst>
                      <a:gd name="T0" fmla="*/ 2968 w 1104"/>
                      <a:gd name="T1" fmla="*/ 3280 h 864"/>
                      <a:gd name="T2" fmla="*/ 2541 w 1104"/>
                      <a:gd name="T3" fmla="*/ 3513 h 864"/>
                      <a:gd name="T4" fmla="*/ 2116 w 1104"/>
                      <a:gd name="T5" fmla="*/ 3748 h 864"/>
                      <a:gd name="T6" fmla="*/ 1278 w 1104"/>
                      <a:gd name="T7" fmla="*/ 3748 h 864"/>
                      <a:gd name="T8" fmla="*/ 849 w 1104"/>
                      <a:gd name="T9" fmla="*/ 3513 h 864"/>
                      <a:gd name="T10" fmla="*/ 0 w 1104"/>
                      <a:gd name="T11" fmla="*/ 3051 h 864"/>
                      <a:gd name="T12" fmla="*/ 0 w 1104"/>
                      <a:gd name="T13" fmla="*/ 2579 h 864"/>
                      <a:gd name="T14" fmla="*/ 423 w 1104"/>
                      <a:gd name="T15" fmla="*/ 2111 h 864"/>
                      <a:gd name="T16" fmla="*/ 849 w 1104"/>
                      <a:gd name="T17" fmla="*/ 1645 h 864"/>
                      <a:gd name="T18" fmla="*/ 1691 w 1104"/>
                      <a:gd name="T19" fmla="*/ 1875 h 864"/>
                      <a:gd name="T20" fmla="*/ 2116 w 1104"/>
                      <a:gd name="T21" fmla="*/ 1645 h 864"/>
                      <a:gd name="T22" fmla="*/ 2116 w 1104"/>
                      <a:gd name="T23" fmla="*/ 1172 h 864"/>
                      <a:gd name="T24" fmla="*/ 2968 w 1104"/>
                      <a:gd name="T25" fmla="*/ 937 h 864"/>
                      <a:gd name="T26" fmla="*/ 3382 w 1104"/>
                      <a:gd name="T27" fmla="*/ 467 h 864"/>
                      <a:gd name="T28" fmla="*/ 3820 w 1104"/>
                      <a:gd name="T29" fmla="*/ 236 h 864"/>
                      <a:gd name="T30" fmla="*/ 5086 w 1104"/>
                      <a:gd name="T31" fmla="*/ 0 h 864"/>
                      <a:gd name="T32" fmla="*/ 6773 w 1104"/>
                      <a:gd name="T33" fmla="*/ 236 h 864"/>
                      <a:gd name="T34" fmla="*/ 8054 w 1104"/>
                      <a:gd name="T35" fmla="*/ 0 h 864"/>
                      <a:gd name="T36" fmla="*/ 8893 w 1104"/>
                      <a:gd name="T37" fmla="*/ 467 h 864"/>
                      <a:gd name="T38" fmla="*/ 8893 w 1104"/>
                      <a:gd name="T39" fmla="*/ 1405 h 864"/>
                      <a:gd name="T40" fmla="*/ 7624 w 1104"/>
                      <a:gd name="T41" fmla="*/ 1645 h 864"/>
                      <a:gd name="T42" fmla="*/ 8476 w 1104"/>
                      <a:gd name="T43" fmla="*/ 1875 h 864"/>
                      <a:gd name="T44" fmla="*/ 9741 w 1104"/>
                      <a:gd name="T45" fmla="*/ 2579 h 864"/>
                      <a:gd name="T46" fmla="*/ 9741 w 1104"/>
                      <a:gd name="T47" fmla="*/ 3280 h 864"/>
                      <a:gd name="T48" fmla="*/ 8893 w 1104"/>
                      <a:gd name="T49" fmla="*/ 3748 h 864"/>
                      <a:gd name="T50" fmla="*/ 7624 w 1104"/>
                      <a:gd name="T51" fmla="*/ 4221 h 864"/>
                      <a:gd name="T52" fmla="*/ 6773 w 1104"/>
                      <a:gd name="T53" fmla="*/ 3982 h 864"/>
                      <a:gd name="T54" fmla="*/ 6355 w 1104"/>
                      <a:gd name="T55" fmla="*/ 3513 h 864"/>
                      <a:gd name="T56" fmla="*/ 5933 w 1104"/>
                      <a:gd name="T57" fmla="*/ 3513 h 864"/>
                      <a:gd name="T58" fmla="*/ 5933 w 1104"/>
                      <a:gd name="T59" fmla="*/ 3051 h 864"/>
                      <a:gd name="T60" fmla="*/ 5086 w 1104"/>
                      <a:gd name="T61" fmla="*/ 3051 h 864"/>
                      <a:gd name="T62" fmla="*/ 4235 w 1104"/>
                      <a:gd name="T63" fmla="*/ 2811 h 864"/>
                      <a:gd name="T64" fmla="*/ 3820 w 1104"/>
                      <a:gd name="T65" fmla="*/ 2811 h 864"/>
                      <a:gd name="T66" fmla="*/ 3382 w 1104"/>
                      <a:gd name="T67" fmla="*/ 3280 h 864"/>
                      <a:gd name="T68" fmla="*/ 2968 w 1104"/>
                      <a:gd name="T69" fmla="*/ 3280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>
                      <a:alphaModFix amt="90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51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52" name="Oval 153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53" name="Oval 154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54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55" name="Oval 156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grpSp>
              <p:nvGrpSpPr>
                <p:cNvPr id="18450" name="Group 157"/>
                <p:cNvGrpSpPr>
                  <a:grpSpLocks/>
                </p:cNvGrpSpPr>
                <p:nvPr/>
              </p:nvGrpSpPr>
              <p:grpSpPr bwMode="auto">
                <a:xfrm flipH="1">
                  <a:off x="1577" y="1919"/>
                  <a:ext cx="588" cy="545"/>
                  <a:chOff x="3163" y="2212"/>
                  <a:chExt cx="1696" cy="1436"/>
                </a:xfrm>
              </p:grpSpPr>
              <p:sp>
                <p:nvSpPr>
                  <p:cNvPr id="18542" name="Freeform 158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7" cstate="screen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43" name="Freeform 1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3" y="2212"/>
                    <a:ext cx="1696" cy="1240"/>
                  </a:xfrm>
                  <a:custGeom>
                    <a:avLst/>
                    <a:gdLst>
                      <a:gd name="T0" fmla="*/ 323208 w 1104"/>
                      <a:gd name="T1" fmla="*/ 217636 h 864"/>
                      <a:gd name="T2" fmla="*/ 276764 w 1104"/>
                      <a:gd name="T3" fmla="*/ 233183 h 864"/>
                      <a:gd name="T4" fmla="*/ 231129 w 1104"/>
                      <a:gd name="T5" fmla="*/ 248822 h 864"/>
                      <a:gd name="T6" fmla="*/ 138568 w 1104"/>
                      <a:gd name="T7" fmla="*/ 248822 h 864"/>
                      <a:gd name="T8" fmla="*/ 92142 w 1104"/>
                      <a:gd name="T9" fmla="*/ 233183 h 864"/>
                      <a:gd name="T10" fmla="*/ 0 w 1104"/>
                      <a:gd name="T11" fmla="*/ 202309 h 864"/>
                      <a:gd name="T12" fmla="*/ 0 w 1104"/>
                      <a:gd name="T13" fmla="*/ 171071 h 864"/>
                      <a:gd name="T14" fmla="*/ 46400 w 1104"/>
                      <a:gd name="T15" fmla="*/ 139975 h 864"/>
                      <a:gd name="T16" fmla="*/ 92142 w 1104"/>
                      <a:gd name="T17" fmla="*/ 108814 h 864"/>
                      <a:gd name="T18" fmla="*/ 184600 w 1104"/>
                      <a:gd name="T19" fmla="*/ 124379 h 864"/>
                      <a:gd name="T20" fmla="*/ 231129 w 1104"/>
                      <a:gd name="T21" fmla="*/ 108814 h 864"/>
                      <a:gd name="T22" fmla="*/ 231129 w 1104"/>
                      <a:gd name="T23" fmla="*/ 77755 h 864"/>
                      <a:gd name="T24" fmla="*/ 323208 w 1104"/>
                      <a:gd name="T25" fmla="*/ 62250 h 864"/>
                      <a:gd name="T26" fmla="*/ 369327 w 1104"/>
                      <a:gd name="T27" fmla="*/ 31185 h 864"/>
                      <a:gd name="T28" fmla="*/ 415883 w 1104"/>
                      <a:gd name="T29" fmla="*/ 15599 h 864"/>
                      <a:gd name="T30" fmla="*/ 554469 w 1104"/>
                      <a:gd name="T31" fmla="*/ 0 h 864"/>
                      <a:gd name="T32" fmla="*/ 739130 w 1104"/>
                      <a:gd name="T33" fmla="*/ 15599 h 864"/>
                      <a:gd name="T34" fmla="*/ 877591 w 1104"/>
                      <a:gd name="T35" fmla="*/ 0 h 864"/>
                      <a:gd name="T36" fmla="*/ 970266 w 1104"/>
                      <a:gd name="T37" fmla="*/ 31185 h 864"/>
                      <a:gd name="T38" fmla="*/ 970266 w 1104"/>
                      <a:gd name="T39" fmla="*/ 93198 h 864"/>
                      <a:gd name="T40" fmla="*/ 831197 w 1104"/>
                      <a:gd name="T41" fmla="*/ 108814 h 864"/>
                      <a:gd name="T42" fmla="*/ 924047 w 1104"/>
                      <a:gd name="T43" fmla="*/ 124379 h 864"/>
                      <a:gd name="T44" fmla="*/ 1062292 w 1104"/>
                      <a:gd name="T45" fmla="*/ 171071 h 864"/>
                      <a:gd name="T46" fmla="*/ 1062292 w 1104"/>
                      <a:gd name="T47" fmla="*/ 217636 h 864"/>
                      <a:gd name="T48" fmla="*/ 970266 w 1104"/>
                      <a:gd name="T49" fmla="*/ 248822 h 864"/>
                      <a:gd name="T50" fmla="*/ 831197 w 1104"/>
                      <a:gd name="T51" fmla="*/ 280016 h 864"/>
                      <a:gd name="T52" fmla="*/ 739130 w 1104"/>
                      <a:gd name="T53" fmla="*/ 264452 h 864"/>
                      <a:gd name="T54" fmla="*/ 692768 w 1104"/>
                      <a:gd name="T55" fmla="*/ 233183 h 864"/>
                      <a:gd name="T56" fmla="*/ 646348 w 1104"/>
                      <a:gd name="T57" fmla="*/ 233183 h 864"/>
                      <a:gd name="T58" fmla="*/ 646348 w 1104"/>
                      <a:gd name="T59" fmla="*/ 202309 h 864"/>
                      <a:gd name="T60" fmla="*/ 554469 w 1104"/>
                      <a:gd name="T61" fmla="*/ 202309 h 864"/>
                      <a:gd name="T62" fmla="*/ 461627 w 1104"/>
                      <a:gd name="T63" fmla="*/ 186748 h 864"/>
                      <a:gd name="T64" fmla="*/ 415883 w 1104"/>
                      <a:gd name="T65" fmla="*/ 186748 h 864"/>
                      <a:gd name="T66" fmla="*/ 369327 w 1104"/>
                      <a:gd name="T67" fmla="*/ 217636 h 864"/>
                      <a:gd name="T68" fmla="*/ 323208 w 1104"/>
                      <a:gd name="T69" fmla="*/ 217636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5" cstate="screen">
                      <a:alphaModFix amt="45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44" name="Oval 160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45" name="Oval 161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46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47" name="Oval 163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48" name="Oval 164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8537" name="Freeform 165"/>
                <p:cNvSpPr>
                  <a:spLocks/>
                </p:cNvSpPr>
                <p:nvPr/>
              </p:nvSpPr>
              <p:spPr bwMode="auto">
                <a:xfrm>
                  <a:off x="1344" y="2448"/>
                  <a:ext cx="251" cy="336"/>
                </a:xfrm>
                <a:custGeom>
                  <a:avLst/>
                  <a:gdLst>
                    <a:gd name="T0" fmla="*/ 35 w 242"/>
                    <a:gd name="T1" fmla="*/ 17737 h 242"/>
                    <a:gd name="T2" fmla="*/ 96 w 242"/>
                    <a:gd name="T3" fmla="*/ 22208 h 242"/>
                    <a:gd name="T4" fmla="*/ 157 w 242"/>
                    <a:gd name="T5" fmla="*/ 28012 h 242"/>
                    <a:gd name="T6" fmla="*/ 185 w 242"/>
                    <a:gd name="T7" fmla="*/ 33286 h 242"/>
                    <a:gd name="T8" fmla="*/ 212 w 242"/>
                    <a:gd name="T9" fmla="*/ 45692 h 242"/>
                    <a:gd name="T10" fmla="*/ 267 w 242"/>
                    <a:gd name="T11" fmla="*/ 44616 h 242"/>
                    <a:gd name="T12" fmla="*/ 282 w 242"/>
                    <a:gd name="T13" fmla="*/ 45692 h 242"/>
                    <a:gd name="T14" fmla="*/ 292 w 242"/>
                    <a:gd name="T15" fmla="*/ 41250 h 242"/>
                    <a:gd name="T16" fmla="*/ 325 w 242"/>
                    <a:gd name="T17" fmla="*/ 32077 h 242"/>
                    <a:gd name="T18" fmla="*/ 363 w 242"/>
                    <a:gd name="T19" fmla="*/ 28012 h 242"/>
                    <a:gd name="T20" fmla="*/ 394 w 242"/>
                    <a:gd name="T21" fmla="*/ 25714 h 242"/>
                    <a:gd name="T22" fmla="*/ 416 w 242"/>
                    <a:gd name="T23" fmla="*/ 26447 h 242"/>
                    <a:gd name="T24" fmla="*/ 431 w 242"/>
                    <a:gd name="T25" fmla="*/ 27495 h 242"/>
                    <a:gd name="T26" fmla="*/ 394 w 242"/>
                    <a:gd name="T27" fmla="*/ 21122 h 242"/>
                    <a:gd name="T28" fmla="*/ 351 w 242"/>
                    <a:gd name="T29" fmla="*/ 21666 h 242"/>
                    <a:gd name="T30" fmla="*/ 320 w 242"/>
                    <a:gd name="T31" fmla="*/ 22954 h 242"/>
                    <a:gd name="T32" fmla="*/ 309 w 242"/>
                    <a:gd name="T33" fmla="*/ 24627 h 242"/>
                    <a:gd name="T34" fmla="*/ 292 w 242"/>
                    <a:gd name="T35" fmla="*/ 25136 h 242"/>
                    <a:gd name="T36" fmla="*/ 267 w 242"/>
                    <a:gd name="T37" fmla="*/ 32621 h 242"/>
                    <a:gd name="T38" fmla="*/ 185 w 242"/>
                    <a:gd name="T39" fmla="*/ 9201 h 242"/>
                    <a:gd name="T40" fmla="*/ 72 w 242"/>
                    <a:gd name="T41" fmla="*/ 0 h 242"/>
                    <a:gd name="T42" fmla="*/ 136 w 242"/>
                    <a:gd name="T43" fmla="*/ 7399 h 242"/>
                    <a:gd name="T44" fmla="*/ 185 w 242"/>
                    <a:gd name="T45" fmla="*/ 15995 h 242"/>
                    <a:gd name="T46" fmla="*/ 200 w 242"/>
                    <a:gd name="T47" fmla="*/ 21122 h 242"/>
                    <a:gd name="T48" fmla="*/ 206 w 242"/>
                    <a:gd name="T49" fmla="*/ 29043 h 242"/>
                    <a:gd name="T50" fmla="*/ 169 w 242"/>
                    <a:gd name="T51" fmla="*/ 24627 h 242"/>
                    <a:gd name="T52" fmla="*/ 126 w 242"/>
                    <a:gd name="T53" fmla="*/ 19514 h 242"/>
                    <a:gd name="T54" fmla="*/ 92 w 242"/>
                    <a:gd name="T55" fmla="*/ 17267 h 242"/>
                    <a:gd name="T56" fmla="*/ 78 w 242"/>
                    <a:gd name="T57" fmla="*/ 15995 h 242"/>
                    <a:gd name="T58" fmla="*/ 32 w 242"/>
                    <a:gd name="T59" fmla="*/ 16640 h 242"/>
                    <a:gd name="T60" fmla="*/ 4 w 242"/>
                    <a:gd name="T61" fmla="*/ 18848 h 242"/>
                    <a:gd name="T62" fmla="*/ 35 w 242"/>
                    <a:gd name="T63" fmla="*/ 17737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grpSp>
              <p:nvGrpSpPr>
                <p:cNvPr id="18451" name="Group 166"/>
                <p:cNvGrpSpPr>
                  <a:grpSpLocks/>
                </p:cNvGrpSpPr>
                <p:nvPr/>
              </p:nvGrpSpPr>
              <p:grpSpPr bwMode="auto">
                <a:xfrm rot="20356216" flipH="1">
                  <a:off x="1755" y="2404"/>
                  <a:ext cx="193" cy="269"/>
                  <a:chOff x="768" y="3936"/>
                  <a:chExt cx="320" cy="336"/>
                </a:xfrm>
              </p:grpSpPr>
              <p:sp>
                <p:nvSpPr>
                  <p:cNvPr id="18540" name="Freeform 167"/>
                  <p:cNvSpPr>
                    <a:spLocks/>
                  </p:cNvSpPr>
                  <p:nvPr/>
                </p:nvSpPr>
                <p:spPr bwMode="auto">
                  <a:xfrm>
                    <a:off x="912" y="3936"/>
                    <a:ext cx="176" cy="306"/>
                  </a:xfrm>
                  <a:custGeom>
                    <a:avLst/>
                    <a:gdLst>
                      <a:gd name="T0" fmla="*/ 0 w 176"/>
                      <a:gd name="T1" fmla="*/ 306 h 306"/>
                      <a:gd name="T2" fmla="*/ 30 w 176"/>
                      <a:gd name="T3" fmla="*/ 59 h 306"/>
                      <a:gd name="T4" fmla="*/ 40 w 176"/>
                      <a:gd name="T5" fmla="*/ 64 h 306"/>
                      <a:gd name="T6" fmla="*/ 68 w 176"/>
                      <a:gd name="T7" fmla="*/ 24 h 306"/>
                      <a:gd name="T8" fmla="*/ 102 w 176"/>
                      <a:gd name="T9" fmla="*/ 0 h 306"/>
                      <a:gd name="T10" fmla="*/ 146 w 176"/>
                      <a:gd name="T11" fmla="*/ 5 h 306"/>
                      <a:gd name="T12" fmla="*/ 176 w 176"/>
                      <a:gd name="T13" fmla="*/ 69 h 306"/>
                      <a:gd name="T14" fmla="*/ 146 w 176"/>
                      <a:gd name="T15" fmla="*/ 31 h 306"/>
                      <a:gd name="T16" fmla="*/ 110 w 176"/>
                      <a:gd name="T17" fmla="*/ 28 h 306"/>
                      <a:gd name="T18" fmla="*/ 84 w 176"/>
                      <a:gd name="T19" fmla="*/ 36 h 306"/>
                      <a:gd name="T20" fmla="*/ 42 w 176"/>
                      <a:gd name="T21" fmla="*/ 126 h 306"/>
                      <a:gd name="T22" fmla="*/ 22 w 176"/>
                      <a:gd name="T23" fmla="*/ 232 h 306"/>
                      <a:gd name="T24" fmla="*/ 10 w 176"/>
                      <a:gd name="T25" fmla="*/ 292 h 306"/>
                      <a:gd name="T26" fmla="*/ 0 w 176"/>
                      <a:gd name="T27" fmla="*/ 306 h 30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76"/>
                      <a:gd name="T43" fmla="*/ 0 h 306"/>
                      <a:gd name="T44" fmla="*/ 176 w 176"/>
                      <a:gd name="T45" fmla="*/ 306 h 30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76" h="306">
                        <a:moveTo>
                          <a:pt x="0" y="306"/>
                        </a:moveTo>
                        <a:lnTo>
                          <a:pt x="30" y="59"/>
                        </a:lnTo>
                        <a:lnTo>
                          <a:pt x="40" y="64"/>
                        </a:lnTo>
                        <a:lnTo>
                          <a:pt x="68" y="24"/>
                        </a:lnTo>
                        <a:lnTo>
                          <a:pt x="102" y="0"/>
                        </a:lnTo>
                        <a:lnTo>
                          <a:pt x="146" y="5"/>
                        </a:lnTo>
                        <a:lnTo>
                          <a:pt x="176" y="69"/>
                        </a:lnTo>
                        <a:lnTo>
                          <a:pt x="146" y="31"/>
                        </a:lnTo>
                        <a:lnTo>
                          <a:pt x="110" y="28"/>
                        </a:lnTo>
                        <a:lnTo>
                          <a:pt x="84" y="36"/>
                        </a:lnTo>
                        <a:lnTo>
                          <a:pt x="42" y="126"/>
                        </a:lnTo>
                        <a:lnTo>
                          <a:pt x="22" y="232"/>
                        </a:lnTo>
                        <a:lnTo>
                          <a:pt x="10" y="292"/>
                        </a:lnTo>
                        <a:lnTo>
                          <a:pt x="0" y="30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3E844"/>
                      </a:gs>
                      <a:gs pos="100000">
                        <a:srgbClr val="58925F"/>
                      </a:gs>
                    </a:gsLst>
                    <a:path path="rect">
                      <a:fillToRect t="100000" r="100000"/>
                    </a:path>
                  </a:gradFill>
                  <a:ln w="9525" cap="rnd">
                    <a:solidFill>
                      <a:srgbClr val="008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41" name="Freeform 168"/>
                  <p:cNvSpPr>
                    <a:spLocks/>
                  </p:cNvSpPr>
                  <p:nvPr/>
                </p:nvSpPr>
                <p:spPr bwMode="auto">
                  <a:xfrm rot="-813431">
                    <a:off x="768" y="3984"/>
                    <a:ext cx="240" cy="288"/>
                  </a:xfrm>
                  <a:custGeom>
                    <a:avLst/>
                    <a:gdLst>
                      <a:gd name="T0" fmla="*/ 19 w 242"/>
                      <a:gd name="T1" fmla="*/ 1508 h 242"/>
                      <a:gd name="T2" fmla="*/ 55 w 242"/>
                      <a:gd name="T3" fmla="*/ 1883 h 242"/>
                      <a:gd name="T4" fmla="*/ 72 w 242"/>
                      <a:gd name="T5" fmla="*/ 2377 h 242"/>
                      <a:gd name="T6" fmla="*/ 87 w 242"/>
                      <a:gd name="T7" fmla="*/ 2815 h 242"/>
                      <a:gd name="T8" fmla="*/ 102 w 242"/>
                      <a:gd name="T9" fmla="*/ 3895 h 242"/>
                      <a:gd name="T10" fmla="*/ 132 w 242"/>
                      <a:gd name="T11" fmla="*/ 3783 h 242"/>
                      <a:gd name="T12" fmla="*/ 141 w 242"/>
                      <a:gd name="T13" fmla="*/ 3895 h 242"/>
                      <a:gd name="T14" fmla="*/ 147 w 242"/>
                      <a:gd name="T15" fmla="*/ 3495 h 242"/>
                      <a:gd name="T16" fmla="*/ 165 w 242"/>
                      <a:gd name="T17" fmla="*/ 2721 h 242"/>
                      <a:gd name="T18" fmla="*/ 175 w 242"/>
                      <a:gd name="T19" fmla="*/ 2377 h 242"/>
                      <a:gd name="T20" fmla="*/ 188 w 242"/>
                      <a:gd name="T21" fmla="*/ 2186 h 242"/>
                      <a:gd name="T22" fmla="*/ 200 w 242"/>
                      <a:gd name="T23" fmla="*/ 2223 h 242"/>
                      <a:gd name="T24" fmla="*/ 209 w 242"/>
                      <a:gd name="T25" fmla="*/ 2333 h 242"/>
                      <a:gd name="T26" fmla="*/ 188 w 242"/>
                      <a:gd name="T27" fmla="*/ 1795 h 242"/>
                      <a:gd name="T28" fmla="*/ 172 w 242"/>
                      <a:gd name="T29" fmla="*/ 1861 h 242"/>
                      <a:gd name="T30" fmla="*/ 162 w 242"/>
                      <a:gd name="T31" fmla="*/ 1942 h 242"/>
                      <a:gd name="T32" fmla="*/ 156 w 242"/>
                      <a:gd name="T33" fmla="*/ 2093 h 242"/>
                      <a:gd name="T34" fmla="*/ 147 w 242"/>
                      <a:gd name="T35" fmla="*/ 2136 h 242"/>
                      <a:gd name="T36" fmla="*/ 132 w 242"/>
                      <a:gd name="T37" fmla="*/ 2776 h 242"/>
                      <a:gd name="T38" fmla="*/ 87 w 242"/>
                      <a:gd name="T39" fmla="*/ 780 h 242"/>
                      <a:gd name="T40" fmla="*/ 40 w 242"/>
                      <a:gd name="T41" fmla="*/ 0 h 242"/>
                      <a:gd name="T42" fmla="*/ 60 w 242"/>
                      <a:gd name="T43" fmla="*/ 624 h 242"/>
                      <a:gd name="T44" fmla="*/ 87 w 242"/>
                      <a:gd name="T45" fmla="*/ 1358 h 242"/>
                      <a:gd name="T46" fmla="*/ 96 w 242"/>
                      <a:gd name="T47" fmla="*/ 1795 h 242"/>
                      <a:gd name="T48" fmla="*/ 99 w 242"/>
                      <a:gd name="T49" fmla="*/ 2472 h 242"/>
                      <a:gd name="T50" fmla="*/ 78 w 242"/>
                      <a:gd name="T51" fmla="*/ 2093 h 242"/>
                      <a:gd name="T52" fmla="*/ 60 w 242"/>
                      <a:gd name="T53" fmla="*/ 1647 h 242"/>
                      <a:gd name="T54" fmla="*/ 52 w 242"/>
                      <a:gd name="T55" fmla="*/ 1454 h 242"/>
                      <a:gd name="T56" fmla="*/ 43 w 242"/>
                      <a:gd name="T57" fmla="*/ 1358 h 242"/>
                      <a:gd name="T58" fmla="*/ 16 w 242"/>
                      <a:gd name="T59" fmla="*/ 1417 h 242"/>
                      <a:gd name="T60" fmla="*/ 4 w 242"/>
                      <a:gd name="T61" fmla="*/ 1608 h 242"/>
                      <a:gd name="T62" fmla="*/ 19 w 242"/>
                      <a:gd name="T63" fmla="*/ 1508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8539" name="Freeform 169"/>
                <p:cNvSpPr>
                  <a:spLocks/>
                </p:cNvSpPr>
                <p:nvPr/>
              </p:nvSpPr>
              <p:spPr bwMode="auto">
                <a:xfrm flipH="1">
                  <a:off x="1831" y="2518"/>
                  <a:ext cx="660" cy="164"/>
                </a:xfrm>
                <a:custGeom>
                  <a:avLst/>
                  <a:gdLst>
                    <a:gd name="T0" fmla="*/ 1 w 1180"/>
                    <a:gd name="T1" fmla="*/ 0 h 432"/>
                    <a:gd name="T2" fmla="*/ 1 w 1180"/>
                    <a:gd name="T3" fmla="*/ 0 h 432"/>
                    <a:gd name="T4" fmla="*/ 1 w 1180"/>
                    <a:gd name="T5" fmla="*/ 0 h 432"/>
                    <a:gd name="T6" fmla="*/ 1 w 1180"/>
                    <a:gd name="T7" fmla="*/ 0 h 432"/>
                    <a:gd name="T8" fmla="*/ 1 w 1180"/>
                    <a:gd name="T9" fmla="*/ 0 h 432"/>
                    <a:gd name="T10" fmla="*/ 1 w 1180"/>
                    <a:gd name="T11" fmla="*/ 0 h 432"/>
                    <a:gd name="T12" fmla="*/ 1 w 1180"/>
                    <a:gd name="T13" fmla="*/ 0 h 432"/>
                    <a:gd name="T14" fmla="*/ 1 w 1180"/>
                    <a:gd name="T15" fmla="*/ 0 h 432"/>
                    <a:gd name="T16" fmla="*/ 1 w 1180"/>
                    <a:gd name="T17" fmla="*/ 0 h 432"/>
                    <a:gd name="T18" fmla="*/ 1 w 1180"/>
                    <a:gd name="T19" fmla="*/ 0 h 432"/>
                    <a:gd name="T20" fmla="*/ 0 w 1180"/>
                    <a:gd name="T21" fmla="*/ 0 h 432"/>
                    <a:gd name="T22" fmla="*/ 1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68999"/>
                      </a:srgbClr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>
                      <a:alpha val="29019"/>
                    </a:srgb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</p:grpSp>
          <p:grpSp>
            <p:nvGrpSpPr>
              <p:cNvPr id="18452" name="Group 82"/>
              <p:cNvGrpSpPr>
                <a:grpSpLocks/>
              </p:cNvGrpSpPr>
              <p:nvPr/>
            </p:nvGrpSpPr>
            <p:grpSpPr bwMode="auto">
              <a:xfrm flipH="1">
                <a:off x="1745" y="2686"/>
                <a:ext cx="1690" cy="862"/>
                <a:chOff x="336" y="2785"/>
                <a:chExt cx="1283" cy="671"/>
              </a:xfrm>
            </p:grpSpPr>
            <p:grpSp>
              <p:nvGrpSpPr>
                <p:cNvPr id="18453" name="Group 83"/>
                <p:cNvGrpSpPr>
                  <a:grpSpLocks/>
                </p:cNvGrpSpPr>
                <p:nvPr/>
              </p:nvGrpSpPr>
              <p:grpSpPr bwMode="auto">
                <a:xfrm>
                  <a:off x="480" y="2785"/>
                  <a:ext cx="1020" cy="644"/>
                  <a:chOff x="480" y="2640"/>
                  <a:chExt cx="1263" cy="788"/>
                </a:xfrm>
              </p:grpSpPr>
              <p:grpSp>
                <p:nvGrpSpPr>
                  <p:cNvPr id="1845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528" y="2876"/>
                    <a:ext cx="240" cy="335"/>
                    <a:chOff x="336" y="3312"/>
                    <a:chExt cx="576" cy="816"/>
                  </a:xfrm>
                </p:grpSpPr>
                <p:sp>
                  <p:nvSpPr>
                    <p:cNvPr id="18527" name="Rectangle 85" descr="Каштан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6" y="3984"/>
                      <a:ext cx="96" cy="144"/>
                    </a:xfrm>
                    <a:prstGeom prst="rect">
                      <a:avLst/>
                    </a:prstGeom>
                    <a:blipFill dpi="0" rotWithShape="1">
                      <a:blip r:embed="rId8" cstate="screen"/>
                      <a:srcRect/>
                      <a:tile tx="0" ty="0" sx="100000" sy="100000" flip="none" algn="tl"/>
                    </a:blipFill>
                    <a:ln w="9525">
                      <a:pattFill prst="lgConfetti">
                        <a:fgClr>
                          <a:schemeClr val="tx1"/>
                        </a:fgClr>
                        <a:bgClr>
                          <a:srgbClr val="FFFF00"/>
                        </a:bgClr>
                      </a:patt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grpSp>
                  <p:nvGrpSpPr>
                    <p:cNvPr id="18456" name="Group 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6" y="3312"/>
                      <a:ext cx="576" cy="720"/>
                      <a:chOff x="3408" y="1920"/>
                      <a:chExt cx="432" cy="432"/>
                    </a:xfrm>
                  </p:grpSpPr>
                  <p:sp>
                    <p:nvSpPr>
                      <p:cNvPr id="18529" name="Freeform 87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08" y="2064"/>
                        <a:ext cx="432" cy="288"/>
                      </a:xfrm>
                      <a:custGeom>
                        <a:avLst/>
                        <a:gdLst>
                          <a:gd name="T0" fmla="*/ 165 w 432"/>
                          <a:gd name="T1" fmla="*/ 96 h 288"/>
                          <a:gd name="T2" fmla="*/ 114 w 432"/>
                          <a:gd name="T3" fmla="*/ 195 h 288"/>
                          <a:gd name="T4" fmla="*/ 0 w 432"/>
                          <a:gd name="T5" fmla="*/ 288 h 288"/>
                          <a:gd name="T6" fmla="*/ 144 w 432"/>
                          <a:gd name="T7" fmla="*/ 240 h 288"/>
                          <a:gd name="T8" fmla="*/ 192 w 432"/>
                          <a:gd name="T9" fmla="*/ 288 h 288"/>
                          <a:gd name="T10" fmla="*/ 240 w 432"/>
                          <a:gd name="T11" fmla="*/ 288 h 288"/>
                          <a:gd name="T12" fmla="*/ 288 w 432"/>
                          <a:gd name="T13" fmla="*/ 240 h 288"/>
                          <a:gd name="T14" fmla="*/ 378 w 432"/>
                          <a:gd name="T15" fmla="*/ 276 h 288"/>
                          <a:gd name="T16" fmla="*/ 432 w 432"/>
                          <a:gd name="T17" fmla="*/ 288 h 288"/>
                          <a:gd name="T18" fmla="*/ 336 w 432"/>
                          <a:gd name="T19" fmla="*/ 192 h 288"/>
                          <a:gd name="T20" fmla="*/ 288 w 432"/>
                          <a:gd name="T21" fmla="*/ 96 h 288"/>
                          <a:gd name="T22" fmla="*/ 240 w 432"/>
                          <a:gd name="T23" fmla="*/ 0 h 288"/>
                          <a:gd name="T24" fmla="*/ 213 w 432"/>
                          <a:gd name="T25" fmla="*/ 3 h 288"/>
                          <a:gd name="T26" fmla="*/ 165 w 432"/>
                          <a:gd name="T27" fmla="*/ 9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5" cstate="screen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18530" name="Freeform 88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6" y="2016"/>
                        <a:ext cx="336" cy="192"/>
                      </a:xfrm>
                      <a:custGeom>
                        <a:avLst/>
                        <a:gdLst>
                          <a:gd name="T0" fmla="*/ 3 w 432"/>
                          <a:gd name="T1" fmla="*/ 1 h 288"/>
                          <a:gd name="T2" fmla="*/ 2 w 432"/>
                          <a:gd name="T3" fmla="*/ 1 h 288"/>
                          <a:gd name="T4" fmla="*/ 0 w 432"/>
                          <a:gd name="T5" fmla="*/ 1 h 288"/>
                          <a:gd name="T6" fmla="*/ 2 w 432"/>
                          <a:gd name="T7" fmla="*/ 1 h 288"/>
                          <a:gd name="T8" fmla="*/ 3 w 432"/>
                          <a:gd name="T9" fmla="*/ 1 h 288"/>
                          <a:gd name="T10" fmla="*/ 4 w 432"/>
                          <a:gd name="T11" fmla="*/ 1 h 288"/>
                          <a:gd name="T12" fmla="*/ 5 w 432"/>
                          <a:gd name="T13" fmla="*/ 1 h 288"/>
                          <a:gd name="T14" fmla="*/ 7 w 432"/>
                          <a:gd name="T15" fmla="*/ 1 h 288"/>
                          <a:gd name="T16" fmla="*/ 7 w 432"/>
                          <a:gd name="T17" fmla="*/ 1 h 288"/>
                          <a:gd name="T18" fmla="*/ 5 w 432"/>
                          <a:gd name="T19" fmla="*/ 1 h 288"/>
                          <a:gd name="T20" fmla="*/ 5 w 432"/>
                          <a:gd name="T21" fmla="*/ 1 h 288"/>
                          <a:gd name="T22" fmla="*/ 4 w 432"/>
                          <a:gd name="T23" fmla="*/ 0 h 288"/>
                          <a:gd name="T24" fmla="*/ 4 w 432"/>
                          <a:gd name="T25" fmla="*/ 1 h 288"/>
                          <a:gd name="T26" fmla="*/ 3 w 432"/>
                          <a:gd name="T27" fmla="*/ 1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5" cstate="screen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18531" name="Freeform 89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04" y="1920"/>
                        <a:ext cx="240" cy="192"/>
                      </a:xfrm>
                      <a:custGeom>
                        <a:avLst/>
                        <a:gdLst>
                          <a:gd name="T0" fmla="*/ 1 w 432"/>
                          <a:gd name="T1" fmla="*/ 1 h 288"/>
                          <a:gd name="T2" fmla="*/ 1 w 432"/>
                          <a:gd name="T3" fmla="*/ 1 h 288"/>
                          <a:gd name="T4" fmla="*/ 0 w 432"/>
                          <a:gd name="T5" fmla="*/ 1 h 288"/>
                          <a:gd name="T6" fmla="*/ 1 w 432"/>
                          <a:gd name="T7" fmla="*/ 1 h 288"/>
                          <a:gd name="T8" fmla="*/ 1 w 432"/>
                          <a:gd name="T9" fmla="*/ 1 h 288"/>
                          <a:gd name="T10" fmla="*/ 1 w 432"/>
                          <a:gd name="T11" fmla="*/ 1 h 288"/>
                          <a:gd name="T12" fmla="*/ 1 w 432"/>
                          <a:gd name="T13" fmla="*/ 1 h 288"/>
                          <a:gd name="T14" fmla="*/ 1 w 432"/>
                          <a:gd name="T15" fmla="*/ 1 h 288"/>
                          <a:gd name="T16" fmla="*/ 1 w 432"/>
                          <a:gd name="T17" fmla="*/ 1 h 288"/>
                          <a:gd name="T18" fmla="*/ 1 w 432"/>
                          <a:gd name="T19" fmla="*/ 1 h 288"/>
                          <a:gd name="T20" fmla="*/ 1 w 432"/>
                          <a:gd name="T21" fmla="*/ 1 h 288"/>
                          <a:gd name="T22" fmla="*/ 1 w 432"/>
                          <a:gd name="T23" fmla="*/ 0 h 288"/>
                          <a:gd name="T24" fmla="*/ 1 w 432"/>
                          <a:gd name="T25" fmla="*/ 1 h 288"/>
                          <a:gd name="T26" fmla="*/ 1 w 432"/>
                          <a:gd name="T27" fmla="*/ 1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5" cstate="screen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18457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480" y="2976"/>
                    <a:ext cx="1263" cy="452"/>
                    <a:chOff x="1392" y="3024"/>
                    <a:chExt cx="1263" cy="452"/>
                  </a:xfrm>
                </p:grpSpPr>
                <p:sp>
                  <p:nvSpPr>
                    <p:cNvPr id="18525" name="Freeform 91" descr="10%"/>
                    <p:cNvSpPr>
                      <a:spLocks/>
                    </p:cNvSpPr>
                    <p:nvPr/>
                  </p:nvSpPr>
                  <p:spPr bwMode="auto">
                    <a:xfrm>
                      <a:off x="1392" y="3024"/>
                      <a:ext cx="1156" cy="444"/>
                    </a:xfrm>
                    <a:custGeom>
                      <a:avLst/>
                      <a:gdLst>
                        <a:gd name="T0" fmla="*/ 124 w 1156"/>
                        <a:gd name="T1" fmla="*/ 268 h 444"/>
                        <a:gd name="T2" fmla="*/ 204 w 1156"/>
                        <a:gd name="T3" fmla="*/ 224 h 444"/>
                        <a:gd name="T4" fmla="*/ 312 w 1156"/>
                        <a:gd name="T5" fmla="*/ 112 h 444"/>
                        <a:gd name="T6" fmla="*/ 392 w 1156"/>
                        <a:gd name="T7" fmla="*/ 60 h 444"/>
                        <a:gd name="T8" fmla="*/ 488 w 1156"/>
                        <a:gd name="T9" fmla="*/ 24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48 h 444"/>
                        <a:gd name="T16" fmla="*/ 924 w 1156"/>
                        <a:gd name="T17" fmla="*/ 104 h 444"/>
                        <a:gd name="T18" fmla="*/ 1036 w 1156"/>
                        <a:gd name="T19" fmla="*/ 200 h 444"/>
                        <a:gd name="T20" fmla="*/ 1091 w 1156"/>
                        <a:gd name="T21" fmla="*/ 300 h 444"/>
                        <a:gd name="T22" fmla="*/ 1156 w 1156"/>
                        <a:gd name="T23" fmla="*/ 423 h 444"/>
                        <a:gd name="T24" fmla="*/ 188 w 1156"/>
                        <a:gd name="T25" fmla="*/ 436 h 444"/>
                        <a:gd name="T26" fmla="*/ 0 w 1156"/>
                        <a:gd name="T27" fmla="*/ 444 h 444"/>
                        <a:gd name="T28" fmla="*/ 24 w 1156"/>
                        <a:gd name="T29" fmla="*/ 376 h 444"/>
                        <a:gd name="T30" fmla="*/ 76 w 1156"/>
                        <a:gd name="T31" fmla="*/ 308 h 444"/>
                        <a:gd name="T32" fmla="*/ 124 w 1156"/>
                        <a:gd name="T33" fmla="*/ 268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pattFill prst="pct10">
                      <a:fgClr>
                        <a:srgbClr val="00FF99">
                          <a:alpha val="92155"/>
                        </a:srgbClr>
                      </a:fgClr>
                      <a:bgClr>
                        <a:srgbClr val="58925F">
                          <a:alpha val="92155"/>
                        </a:srgbClr>
                      </a:bgClr>
                    </a:patt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26" name="Freeform 92" descr="Песок"/>
                    <p:cNvSpPr>
                      <a:spLocks/>
                    </p:cNvSpPr>
                    <p:nvPr/>
                  </p:nvSpPr>
                  <p:spPr bwMode="auto">
                    <a:xfrm>
                      <a:off x="1392" y="3072"/>
                      <a:ext cx="1263" cy="404"/>
                    </a:xfrm>
                    <a:custGeom>
                      <a:avLst/>
                      <a:gdLst>
                        <a:gd name="T0" fmla="*/ 507 w 1156"/>
                        <a:gd name="T1" fmla="*/ 60 h 444"/>
                        <a:gd name="T2" fmla="*/ 846 w 1156"/>
                        <a:gd name="T3" fmla="*/ 50 h 444"/>
                        <a:gd name="T4" fmla="*/ 1290 w 1156"/>
                        <a:gd name="T5" fmla="*/ 25 h 444"/>
                        <a:gd name="T6" fmla="*/ 1615 w 1156"/>
                        <a:gd name="T7" fmla="*/ 13 h 444"/>
                        <a:gd name="T8" fmla="*/ 2010 w 1156"/>
                        <a:gd name="T9" fmla="*/ 5 h 444"/>
                        <a:gd name="T10" fmla="*/ 2537 w 1156"/>
                        <a:gd name="T11" fmla="*/ 0 h 444"/>
                        <a:gd name="T12" fmla="*/ 3030 w 1156"/>
                        <a:gd name="T13" fmla="*/ 0 h 444"/>
                        <a:gd name="T14" fmla="*/ 3545 w 1156"/>
                        <a:gd name="T15" fmla="*/ 11 h 444"/>
                        <a:gd name="T16" fmla="*/ 3813 w 1156"/>
                        <a:gd name="T17" fmla="*/ 23 h 444"/>
                        <a:gd name="T18" fmla="*/ 4270 w 1156"/>
                        <a:gd name="T19" fmla="*/ 45 h 444"/>
                        <a:gd name="T20" fmla="*/ 4498 w 1156"/>
                        <a:gd name="T21" fmla="*/ 66 h 444"/>
                        <a:gd name="T22" fmla="*/ 4771 w 1156"/>
                        <a:gd name="T23" fmla="*/ 93 h 444"/>
                        <a:gd name="T24" fmla="*/ 775 w 1156"/>
                        <a:gd name="T25" fmla="*/ 96 h 444"/>
                        <a:gd name="T26" fmla="*/ 0 w 1156"/>
                        <a:gd name="T27" fmla="*/ 97 h 444"/>
                        <a:gd name="T28" fmla="*/ 96 w 1156"/>
                        <a:gd name="T29" fmla="*/ 83 h 444"/>
                        <a:gd name="T30" fmla="*/ 312 w 1156"/>
                        <a:gd name="T31" fmla="*/ 68 h 444"/>
                        <a:gd name="T32" fmla="*/ 507 w 1156"/>
                        <a:gd name="T33" fmla="*/ 60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 cstate="screen">
                        <a:alphaModFix amt="54000"/>
                      </a:blip>
                      <a:srcRect/>
                      <a:tile tx="0" ty="0" sx="100000" sy="100000" flip="none" algn="tl"/>
                    </a:blip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8492" name="Freeform 93"/>
                  <p:cNvSpPr>
                    <a:spLocks/>
                  </p:cNvSpPr>
                  <p:nvPr/>
                </p:nvSpPr>
                <p:spPr bwMode="auto">
                  <a:xfrm flipH="1">
                    <a:off x="672" y="3120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grpSp>
                <p:nvGrpSpPr>
                  <p:cNvPr id="18458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1104" y="2688"/>
                    <a:ext cx="336" cy="336"/>
                    <a:chOff x="3168" y="2592"/>
                    <a:chExt cx="1104" cy="1056"/>
                  </a:xfrm>
                </p:grpSpPr>
                <p:sp>
                  <p:nvSpPr>
                    <p:cNvPr id="18518" name="Freeform 9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 cstate="screen">
                        <a:alphaModFix amt="90000"/>
                      </a:blip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19" name="Freeform 9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 cstate="screen">
                        <a:alphaModFix amt="90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20" name="Oval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21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22" name="Oval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23" name="Oval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24" name="Oval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8494" name="Freeform 102"/>
                  <p:cNvSpPr>
                    <a:spLocks/>
                  </p:cNvSpPr>
                  <p:nvPr/>
                </p:nvSpPr>
                <p:spPr bwMode="auto">
                  <a:xfrm flipH="1">
                    <a:off x="1056" y="2928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495" name="Freeform 103"/>
                  <p:cNvSpPr>
                    <a:spLocks/>
                  </p:cNvSpPr>
                  <p:nvPr/>
                </p:nvSpPr>
                <p:spPr bwMode="auto">
                  <a:xfrm>
                    <a:off x="720" y="3024"/>
                    <a:ext cx="144" cy="98"/>
                  </a:xfrm>
                  <a:custGeom>
                    <a:avLst/>
                    <a:gdLst>
                      <a:gd name="T0" fmla="*/ 1 w 242"/>
                      <a:gd name="T1" fmla="*/ 0 h 242"/>
                      <a:gd name="T2" fmla="*/ 1 w 242"/>
                      <a:gd name="T3" fmla="*/ 0 h 242"/>
                      <a:gd name="T4" fmla="*/ 1 w 242"/>
                      <a:gd name="T5" fmla="*/ 0 h 242"/>
                      <a:gd name="T6" fmla="*/ 1 w 242"/>
                      <a:gd name="T7" fmla="*/ 0 h 242"/>
                      <a:gd name="T8" fmla="*/ 1 w 242"/>
                      <a:gd name="T9" fmla="*/ 0 h 242"/>
                      <a:gd name="T10" fmla="*/ 1 w 242"/>
                      <a:gd name="T11" fmla="*/ 0 h 242"/>
                      <a:gd name="T12" fmla="*/ 1 w 242"/>
                      <a:gd name="T13" fmla="*/ 0 h 242"/>
                      <a:gd name="T14" fmla="*/ 1 w 242"/>
                      <a:gd name="T15" fmla="*/ 0 h 242"/>
                      <a:gd name="T16" fmla="*/ 1 w 242"/>
                      <a:gd name="T17" fmla="*/ 0 h 242"/>
                      <a:gd name="T18" fmla="*/ 1 w 242"/>
                      <a:gd name="T19" fmla="*/ 0 h 242"/>
                      <a:gd name="T20" fmla="*/ 1 w 242"/>
                      <a:gd name="T21" fmla="*/ 0 h 242"/>
                      <a:gd name="T22" fmla="*/ 1 w 242"/>
                      <a:gd name="T23" fmla="*/ 0 h 242"/>
                      <a:gd name="T24" fmla="*/ 1 w 242"/>
                      <a:gd name="T25" fmla="*/ 0 h 242"/>
                      <a:gd name="T26" fmla="*/ 1 w 242"/>
                      <a:gd name="T27" fmla="*/ 0 h 242"/>
                      <a:gd name="T28" fmla="*/ 1 w 242"/>
                      <a:gd name="T29" fmla="*/ 0 h 242"/>
                      <a:gd name="T30" fmla="*/ 1 w 242"/>
                      <a:gd name="T31" fmla="*/ 0 h 242"/>
                      <a:gd name="T32" fmla="*/ 1 w 242"/>
                      <a:gd name="T33" fmla="*/ 0 h 242"/>
                      <a:gd name="T34" fmla="*/ 1 w 242"/>
                      <a:gd name="T35" fmla="*/ 0 h 242"/>
                      <a:gd name="T36" fmla="*/ 1 w 242"/>
                      <a:gd name="T37" fmla="*/ 0 h 242"/>
                      <a:gd name="T38" fmla="*/ 1 w 242"/>
                      <a:gd name="T39" fmla="*/ 0 h 242"/>
                      <a:gd name="T40" fmla="*/ 1 w 242"/>
                      <a:gd name="T41" fmla="*/ 0 h 242"/>
                      <a:gd name="T42" fmla="*/ 1 w 242"/>
                      <a:gd name="T43" fmla="*/ 0 h 242"/>
                      <a:gd name="T44" fmla="*/ 1 w 242"/>
                      <a:gd name="T45" fmla="*/ 0 h 242"/>
                      <a:gd name="T46" fmla="*/ 1 w 242"/>
                      <a:gd name="T47" fmla="*/ 0 h 242"/>
                      <a:gd name="T48" fmla="*/ 1 w 242"/>
                      <a:gd name="T49" fmla="*/ 0 h 242"/>
                      <a:gd name="T50" fmla="*/ 1 w 242"/>
                      <a:gd name="T51" fmla="*/ 0 h 242"/>
                      <a:gd name="T52" fmla="*/ 1 w 242"/>
                      <a:gd name="T53" fmla="*/ 0 h 242"/>
                      <a:gd name="T54" fmla="*/ 1 w 242"/>
                      <a:gd name="T55" fmla="*/ 0 h 242"/>
                      <a:gd name="T56" fmla="*/ 1 w 242"/>
                      <a:gd name="T57" fmla="*/ 0 h 242"/>
                      <a:gd name="T58" fmla="*/ 1 w 242"/>
                      <a:gd name="T59" fmla="*/ 0 h 242"/>
                      <a:gd name="T60" fmla="*/ 1 w 242"/>
                      <a:gd name="T61" fmla="*/ 0 h 242"/>
                      <a:gd name="T62" fmla="*/ 1 w 242"/>
                      <a:gd name="T63" fmla="*/ 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496" name="Freeform 104"/>
                  <p:cNvSpPr>
                    <a:spLocks/>
                  </p:cNvSpPr>
                  <p:nvPr/>
                </p:nvSpPr>
                <p:spPr bwMode="auto">
                  <a:xfrm flipH="1">
                    <a:off x="1488" y="3168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grpSp>
                <p:nvGrpSpPr>
                  <p:cNvPr id="18459" name="Group 105"/>
                  <p:cNvGrpSpPr>
                    <a:grpSpLocks/>
                  </p:cNvGrpSpPr>
                  <p:nvPr/>
                </p:nvGrpSpPr>
                <p:grpSpPr bwMode="auto">
                  <a:xfrm>
                    <a:off x="669" y="2640"/>
                    <a:ext cx="383" cy="432"/>
                    <a:chOff x="3168" y="2592"/>
                    <a:chExt cx="1104" cy="1056"/>
                  </a:xfrm>
                </p:grpSpPr>
                <p:sp>
                  <p:nvSpPr>
                    <p:cNvPr id="18511" name="Freeform 106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 cstate="screen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12" name="Freeform 107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 cstate="screen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13" name="Oval 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14" name="Oval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15" name="Oval 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16" name="Oval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17" name="Oval 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8498" name="Freeform 113"/>
                  <p:cNvSpPr>
                    <a:spLocks/>
                  </p:cNvSpPr>
                  <p:nvPr/>
                </p:nvSpPr>
                <p:spPr bwMode="auto">
                  <a:xfrm>
                    <a:off x="480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grpSp>
                <p:nvGrpSpPr>
                  <p:cNvPr id="18460" name="Group 114"/>
                  <p:cNvGrpSpPr>
                    <a:grpSpLocks/>
                  </p:cNvGrpSpPr>
                  <p:nvPr/>
                </p:nvGrpSpPr>
                <p:grpSpPr bwMode="auto">
                  <a:xfrm flipH="1">
                    <a:off x="1296" y="2832"/>
                    <a:ext cx="432" cy="480"/>
                    <a:chOff x="3169" y="2592"/>
                    <a:chExt cx="1104" cy="1056"/>
                  </a:xfrm>
                </p:grpSpPr>
                <p:sp>
                  <p:nvSpPr>
                    <p:cNvPr id="18504" name="Freeform 11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 cstate="screen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05" name="Freeform 11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9" y="2592"/>
                      <a:ext cx="1104" cy="1056"/>
                    </a:xfrm>
                    <a:custGeom>
                      <a:avLst/>
                      <a:gdLst>
                        <a:gd name="T0" fmla="*/ 336 w 1104"/>
                        <a:gd name="T1" fmla="*/ 16647 h 864"/>
                        <a:gd name="T2" fmla="*/ 288 w 1104"/>
                        <a:gd name="T3" fmla="*/ 17854 h 864"/>
                        <a:gd name="T4" fmla="*/ 240 w 1104"/>
                        <a:gd name="T5" fmla="*/ 19052 h 864"/>
                        <a:gd name="T6" fmla="*/ 144 w 1104"/>
                        <a:gd name="T7" fmla="*/ 19052 h 864"/>
                        <a:gd name="T8" fmla="*/ 96 w 1104"/>
                        <a:gd name="T9" fmla="*/ 17854 h 864"/>
                        <a:gd name="T10" fmla="*/ 0 w 1104"/>
                        <a:gd name="T11" fmla="*/ 15477 h 864"/>
                        <a:gd name="T12" fmla="*/ 0 w 1104"/>
                        <a:gd name="T13" fmla="*/ 13086 h 864"/>
                        <a:gd name="T14" fmla="*/ 48 w 1104"/>
                        <a:gd name="T15" fmla="*/ 10707 h 864"/>
                        <a:gd name="T16" fmla="*/ 96 w 1104"/>
                        <a:gd name="T17" fmla="*/ 8337 h 864"/>
                        <a:gd name="T18" fmla="*/ 192 w 1104"/>
                        <a:gd name="T19" fmla="*/ 9504 h 864"/>
                        <a:gd name="T20" fmla="*/ 240 w 1104"/>
                        <a:gd name="T21" fmla="*/ 8337 h 864"/>
                        <a:gd name="T22" fmla="*/ 240 w 1104"/>
                        <a:gd name="T23" fmla="*/ 5942 h 864"/>
                        <a:gd name="T24" fmla="*/ 336 w 1104"/>
                        <a:gd name="T25" fmla="*/ 4759 h 864"/>
                        <a:gd name="T26" fmla="*/ 384 w 1104"/>
                        <a:gd name="T27" fmla="*/ 2381 h 864"/>
                        <a:gd name="T28" fmla="*/ 432 w 1104"/>
                        <a:gd name="T29" fmla="*/ 1203 h 864"/>
                        <a:gd name="T30" fmla="*/ 576 w 1104"/>
                        <a:gd name="T31" fmla="*/ 0 h 864"/>
                        <a:gd name="T32" fmla="*/ 768 w 1104"/>
                        <a:gd name="T33" fmla="*/ 1203 h 864"/>
                        <a:gd name="T34" fmla="*/ 912 w 1104"/>
                        <a:gd name="T35" fmla="*/ 0 h 864"/>
                        <a:gd name="T36" fmla="*/ 1008 w 1104"/>
                        <a:gd name="T37" fmla="*/ 2381 h 864"/>
                        <a:gd name="T38" fmla="*/ 1008 w 1104"/>
                        <a:gd name="T39" fmla="*/ 7151 h 864"/>
                        <a:gd name="T40" fmla="*/ 864 w 1104"/>
                        <a:gd name="T41" fmla="*/ 8337 h 864"/>
                        <a:gd name="T42" fmla="*/ 960 w 1104"/>
                        <a:gd name="T43" fmla="*/ 9504 h 864"/>
                        <a:gd name="T44" fmla="*/ 1104 w 1104"/>
                        <a:gd name="T45" fmla="*/ 13086 h 864"/>
                        <a:gd name="T46" fmla="*/ 1104 w 1104"/>
                        <a:gd name="T47" fmla="*/ 16647 h 864"/>
                        <a:gd name="T48" fmla="*/ 1008 w 1104"/>
                        <a:gd name="T49" fmla="*/ 19052 h 864"/>
                        <a:gd name="T50" fmla="*/ 864 w 1104"/>
                        <a:gd name="T51" fmla="*/ 21438 h 864"/>
                        <a:gd name="T52" fmla="*/ 768 w 1104"/>
                        <a:gd name="T53" fmla="*/ 20241 h 864"/>
                        <a:gd name="T54" fmla="*/ 720 w 1104"/>
                        <a:gd name="T55" fmla="*/ 17854 h 864"/>
                        <a:gd name="T56" fmla="*/ 672 w 1104"/>
                        <a:gd name="T57" fmla="*/ 17854 h 864"/>
                        <a:gd name="T58" fmla="*/ 672 w 1104"/>
                        <a:gd name="T59" fmla="*/ 15477 h 864"/>
                        <a:gd name="T60" fmla="*/ 576 w 1104"/>
                        <a:gd name="T61" fmla="*/ 15477 h 864"/>
                        <a:gd name="T62" fmla="*/ 480 w 1104"/>
                        <a:gd name="T63" fmla="*/ 14287 h 864"/>
                        <a:gd name="T64" fmla="*/ 432 w 1104"/>
                        <a:gd name="T65" fmla="*/ 14287 h 864"/>
                        <a:gd name="T66" fmla="*/ 384 w 1104"/>
                        <a:gd name="T67" fmla="*/ 16647 h 864"/>
                        <a:gd name="T68" fmla="*/ 336 w 1104"/>
                        <a:gd name="T69" fmla="*/ 16647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 cstate="screen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06" name="Oval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07" name="Oval 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08" name="Oval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09" name="Oval 1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8510" name="Oval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8500" name="Freeform 122"/>
                  <p:cNvSpPr>
                    <a:spLocks/>
                  </p:cNvSpPr>
                  <p:nvPr/>
                </p:nvSpPr>
                <p:spPr bwMode="auto">
                  <a:xfrm>
                    <a:off x="1392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01" name="Freeform 123"/>
                  <p:cNvSpPr>
                    <a:spLocks/>
                  </p:cNvSpPr>
                  <p:nvPr/>
                </p:nvSpPr>
                <p:spPr bwMode="auto">
                  <a:xfrm>
                    <a:off x="720" y="3168"/>
                    <a:ext cx="288" cy="192"/>
                  </a:xfrm>
                  <a:custGeom>
                    <a:avLst/>
                    <a:gdLst>
                      <a:gd name="T0" fmla="*/ 0 w 480"/>
                      <a:gd name="T1" fmla="*/ 1 h 288"/>
                      <a:gd name="T2" fmla="*/ 1 w 480"/>
                      <a:gd name="T3" fmla="*/ 1 h 288"/>
                      <a:gd name="T4" fmla="*/ 1 w 480"/>
                      <a:gd name="T5" fmla="*/ 1 h 288"/>
                      <a:gd name="T6" fmla="*/ 1 w 480"/>
                      <a:gd name="T7" fmla="*/ 1 h 288"/>
                      <a:gd name="T8" fmla="*/ 1 w 480"/>
                      <a:gd name="T9" fmla="*/ 0 h 288"/>
                      <a:gd name="T10" fmla="*/ 1 w 480"/>
                      <a:gd name="T11" fmla="*/ 1 h 288"/>
                      <a:gd name="T12" fmla="*/ 1 w 480"/>
                      <a:gd name="T13" fmla="*/ 1 h 288"/>
                      <a:gd name="T14" fmla="*/ 1 w 480"/>
                      <a:gd name="T15" fmla="*/ 1 h 288"/>
                      <a:gd name="T16" fmla="*/ 1 w 480"/>
                      <a:gd name="T17" fmla="*/ 1 h 288"/>
                      <a:gd name="T18" fmla="*/ 1 w 480"/>
                      <a:gd name="T19" fmla="*/ 1 h 288"/>
                      <a:gd name="T20" fmla="*/ 1 w 480"/>
                      <a:gd name="T21" fmla="*/ 1 h 288"/>
                      <a:gd name="T22" fmla="*/ 1 w 480"/>
                      <a:gd name="T23" fmla="*/ 1 h 288"/>
                      <a:gd name="T24" fmla="*/ 0 w 480"/>
                      <a:gd name="T25" fmla="*/ 1 h 28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80"/>
                      <a:gd name="T40" fmla="*/ 0 h 288"/>
                      <a:gd name="T41" fmla="*/ 480 w 480"/>
                      <a:gd name="T42" fmla="*/ 288 h 288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80" h="288">
                        <a:moveTo>
                          <a:pt x="0" y="288"/>
                        </a:moveTo>
                        <a:lnTo>
                          <a:pt x="48" y="192"/>
                        </a:lnTo>
                        <a:lnTo>
                          <a:pt x="144" y="144"/>
                        </a:lnTo>
                        <a:lnTo>
                          <a:pt x="192" y="48"/>
                        </a:lnTo>
                        <a:lnTo>
                          <a:pt x="288" y="0"/>
                        </a:lnTo>
                        <a:lnTo>
                          <a:pt x="336" y="48"/>
                        </a:lnTo>
                        <a:lnTo>
                          <a:pt x="432" y="48"/>
                        </a:lnTo>
                        <a:lnTo>
                          <a:pt x="480" y="144"/>
                        </a:lnTo>
                        <a:lnTo>
                          <a:pt x="288" y="192"/>
                        </a:lnTo>
                        <a:lnTo>
                          <a:pt x="336" y="240"/>
                        </a:lnTo>
                        <a:lnTo>
                          <a:pt x="240" y="240"/>
                        </a:lnTo>
                        <a:lnTo>
                          <a:pt x="144" y="288"/>
                        </a:lnTo>
                        <a:lnTo>
                          <a:pt x="0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FF33">
                          <a:alpha val="62000"/>
                        </a:srgbClr>
                      </a:gs>
                      <a:gs pos="100000">
                        <a:srgbClr val="FFFF00">
                          <a:alpha val="32999"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02" name="Freeform 124"/>
                  <p:cNvSpPr>
                    <a:spLocks/>
                  </p:cNvSpPr>
                  <p:nvPr/>
                </p:nvSpPr>
                <p:spPr bwMode="auto">
                  <a:xfrm>
                    <a:off x="960" y="3168"/>
                    <a:ext cx="192" cy="194"/>
                  </a:xfrm>
                  <a:custGeom>
                    <a:avLst/>
                    <a:gdLst>
                      <a:gd name="T0" fmla="*/ 2 w 242"/>
                      <a:gd name="T1" fmla="*/ 2 h 242"/>
                      <a:gd name="T2" fmla="*/ 2 w 242"/>
                      <a:gd name="T3" fmla="*/ 3 h 242"/>
                      <a:gd name="T4" fmla="*/ 2 w 242"/>
                      <a:gd name="T5" fmla="*/ 4 h 242"/>
                      <a:gd name="T6" fmla="*/ 2 w 242"/>
                      <a:gd name="T7" fmla="*/ 5 h 242"/>
                      <a:gd name="T8" fmla="*/ 3 w 242"/>
                      <a:gd name="T9" fmla="*/ 7 h 242"/>
                      <a:gd name="T10" fmla="*/ 4 w 242"/>
                      <a:gd name="T11" fmla="*/ 7 h 242"/>
                      <a:gd name="T12" fmla="*/ 4 w 242"/>
                      <a:gd name="T13" fmla="*/ 7 h 242"/>
                      <a:gd name="T14" fmla="*/ 4 w 242"/>
                      <a:gd name="T15" fmla="*/ 6 h 242"/>
                      <a:gd name="T16" fmla="*/ 4 w 242"/>
                      <a:gd name="T17" fmla="*/ 5 h 242"/>
                      <a:gd name="T18" fmla="*/ 5 w 242"/>
                      <a:gd name="T19" fmla="*/ 4 h 242"/>
                      <a:gd name="T20" fmla="*/ 5 w 242"/>
                      <a:gd name="T21" fmla="*/ 4 h 242"/>
                      <a:gd name="T22" fmla="*/ 6 w 242"/>
                      <a:gd name="T23" fmla="*/ 4 h 242"/>
                      <a:gd name="T24" fmla="*/ 6 w 242"/>
                      <a:gd name="T25" fmla="*/ 4 h 242"/>
                      <a:gd name="T26" fmla="*/ 5 w 242"/>
                      <a:gd name="T27" fmla="*/ 3 h 242"/>
                      <a:gd name="T28" fmla="*/ 5 w 242"/>
                      <a:gd name="T29" fmla="*/ 3 h 242"/>
                      <a:gd name="T30" fmla="*/ 4 w 242"/>
                      <a:gd name="T31" fmla="*/ 4 h 242"/>
                      <a:gd name="T32" fmla="*/ 4 w 242"/>
                      <a:gd name="T33" fmla="*/ 4 h 242"/>
                      <a:gd name="T34" fmla="*/ 4 w 242"/>
                      <a:gd name="T35" fmla="*/ 4 h 242"/>
                      <a:gd name="T36" fmla="*/ 4 w 242"/>
                      <a:gd name="T37" fmla="*/ 5 h 242"/>
                      <a:gd name="T38" fmla="*/ 2 w 242"/>
                      <a:gd name="T39" fmla="*/ 2 h 242"/>
                      <a:gd name="T40" fmla="*/ 2 w 242"/>
                      <a:gd name="T41" fmla="*/ 0 h 242"/>
                      <a:gd name="T42" fmla="*/ 2 w 242"/>
                      <a:gd name="T43" fmla="*/ 2 h 242"/>
                      <a:gd name="T44" fmla="*/ 2 w 242"/>
                      <a:gd name="T45" fmla="*/ 2 h 242"/>
                      <a:gd name="T46" fmla="*/ 2 w 242"/>
                      <a:gd name="T47" fmla="*/ 3 h 242"/>
                      <a:gd name="T48" fmla="*/ 3 w 242"/>
                      <a:gd name="T49" fmla="*/ 5 h 242"/>
                      <a:gd name="T50" fmla="*/ 2 w 242"/>
                      <a:gd name="T51" fmla="*/ 4 h 242"/>
                      <a:gd name="T52" fmla="*/ 2 w 242"/>
                      <a:gd name="T53" fmla="*/ 3 h 242"/>
                      <a:gd name="T54" fmla="*/ 2 w 242"/>
                      <a:gd name="T55" fmla="*/ 2 h 242"/>
                      <a:gd name="T56" fmla="*/ 2 w 242"/>
                      <a:gd name="T57" fmla="*/ 2 h 242"/>
                      <a:gd name="T58" fmla="*/ 2 w 242"/>
                      <a:gd name="T59" fmla="*/ 2 h 242"/>
                      <a:gd name="T60" fmla="*/ 2 w 242"/>
                      <a:gd name="T61" fmla="*/ 3 h 242"/>
                      <a:gd name="T62" fmla="*/ 2 w 242"/>
                      <a:gd name="T63" fmla="*/ 2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8503" name="Freeform 125"/>
                  <p:cNvSpPr>
                    <a:spLocks/>
                  </p:cNvSpPr>
                  <p:nvPr/>
                </p:nvSpPr>
                <p:spPr bwMode="auto">
                  <a:xfrm flipH="1">
                    <a:off x="1056" y="2976"/>
                    <a:ext cx="144" cy="290"/>
                  </a:xfrm>
                  <a:custGeom>
                    <a:avLst/>
                    <a:gdLst>
                      <a:gd name="T0" fmla="*/ 1 w 242"/>
                      <a:gd name="T1" fmla="*/ 1672 h 242"/>
                      <a:gd name="T2" fmla="*/ 1 w 242"/>
                      <a:gd name="T3" fmla="*/ 2116 h 242"/>
                      <a:gd name="T4" fmla="*/ 1 w 242"/>
                      <a:gd name="T5" fmla="*/ 2654 h 242"/>
                      <a:gd name="T6" fmla="*/ 1 w 242"/>
                      <a:gd name="T7" fmla="*/ 3150 h 242"/>
                      <a:gd name="T8" fmla="*/ 1 w 242"/>
                      <a:gd name="T9" fmla="*/ 4345 h 242"/>
                      <a:gd name="T10" fmla="*/ 1 w 242"/>
                      <a:gd name="T11" fmla="*/ 4241 h 242"/>
                      <a:gd name="T12" fmla="*/ 1 w 242"/>
                      <a:gd name="T13" fmla="*/ 4345 h 242"/>
                      <a:gd name="T14" fmla="*/ 1 w 242"/>
                      <a:gd name="T15" fmla="*/ 3902 h 242"/>
                      <a:gd name="T16" fmla="*/ 1 w 242"/>
                      <a:gd name="T17" fmla="*/ 3039 h 242"/>
                      <a:gd name="T18" fmla="*/ 1 w 242"/>
                      <a:gd name="T19" fmla="*/ 2654 h 242"/>
                      <a:gd name="T20" fmla="*/ 1 w 242"/>
                      <a:gd name="T21" fmla="*/ 2437 h 242"/>
                      <a:gd name="T22" fmla="*/ 1 w 242"/>
                      <a:gd name="T23" fmla="*/ 2489 h 242"/>
                      <a:gd name="T24" fmla="*/ 1 w 242"/>
                      <a:gd name="T25" fmla="*/ 2612 h 242"/>
                      <a:gd name="T26" fmla="*/ 1 w 242"/>
                      <a:gd name="T27" fmla="*/ 2004 h 242"/>
                      <a:gd name="T28" fmla="*/ 1 w 242"/>
                      <a:gd name="T29" fmla="*/ 2072 h 242"/>
                      <a:gd name="T30" fmla="*/ 1 w 242"/>
                      <a:gd name="T31" fmla="*/ 2180 h 242"/>
                      <a:gd name="T32" fmla="*/ 1 w 242"/>
                      <a:gd name="T33" fmla="*/ 2340 h 242"/>
                      <a:gd name="T34" fmla="*/ 1 w 242"/>
                      <a:gd name="T35" fmla="*/ 2375 h 242"/>
                      <a:gd name="T36" fmla="*/ 1 w 242"/>
                      <a:gd name="T37" fmla="*/ 3106 h 242"/>
                      <a:gd name="T38" fmla="*/ 1 w 242"/>
                      <a:gd name="T39" fmla="*/ 888 h 242"/>
                      <a:gd name="T40" fmla="*/ 1 w 242"/>
                      <a:gd name="T41" fmla="*/ 0 h 242"/>
                      <a:gd name="T42" fmla="*/ 1 w 242"/>
                      <a:gd name="T43" fmla="*/ 701 h 242"/>
                      <a:gd name="T44" fmla="*/ 1 w 242"/>
                      <a:gd name="T45" fmla="*/ 1528 h 242"/>
                      <a:gd name="T46" fmla="*/ 1 w 242"/>
                      <a:gd name="T47" fmla="*/ 2004 h 242"/>
                      <a:gd name="T48" fmla="*/ 1 w 242"/>
                      <a:gd name="T49" fmla="*/ 2751 h 242"/>
                      <a:gd name="T50" fmla="*/ 1 w 242"/>
                      <a:gd name="T51" fmla="*/ 2340 h 242"/>
                      <a:gd name="T52" fmla="*/ 1 w 242"/>
                      <a:gd name="T53" fmla="*/ 1847 h 242"/>
                      <a:gd name="T54" fmla="*/ 1 w 242"/>
                      <a:gd name="T55" fmla="*/ 1630 h 242"/>
                      <a:gd name="T56" fmla="*/ 1 w 242"/>
                      <a:gd name="T57" fmla="*/ 1528 h 242"/>
                      <a:gd name="T58" fmla="*/ 1 w 242"/>
                      <a:gd name="T59" fmla="*/ 1579 h 242"/>
                      <a:gd name="T60" fmla="*/ 1 w 242"/>
                      <a:gd name="T61" fmla="*/ 1805 h 242"/>
                      <a:gd name="T62" fmla="*/ 1 w 242"/>
                      <a:gd name="T63" fmla="*/ 1672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FF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8489" name="Freeform 126"/>
                <p:cNvSpPr>
                  <a:spLocks/>
                </p:cNvSpPr>
                <p:nvPr/>
              </p:nvSpPr>
              <p:spPr bwMode="auto">
                <a:xfrm>
                  <a:off x="336" y="3312"/>
                  <a:ext cx="1283" cy="144"/>
                </a:xfrm>
                <a:custGeom>
                  <a:avLst/>
                  <a:gdLst>
                    <a:gd name="T0" fmla="*/ 1074 w 1152"/>
                    <a:gd name="T1" fmla="*/ 2 h 192"/>
                    <a:gd name="T2" fmla="*/ 0 w 1152"/>
                    <a:gd name="T3" fmla="*/ 2 h 192"/>
                    <a:gd name="T4" fmla="*/ 1344 w 1152"/>
                    <a:gd name="T5" fmla="*/ 2 h 192"/>
                    <a:gd name="T6" fmla="*/ 2693 w 1152"/>
                    <a:gd name="T7" fmla="*/ 2 h 192"/>
                    <a:gd name="T8" fmla="*/ 4302 w 1152"/>
                    <a:gd name="T9" fmla="*/ 2 h 192"/>
                    <a:gd name="T10" fmla="*/ 6451 w 1152"/>
                    <a:gd name="T11" fmla="*/ 2 h 192"/>
                    <a:gd name="T12" fmla="*/ 6188 w 1152"/>
                    <a:gd name="T13" fmla="*/ 2 h 192"/>
                    <a:gd name="T14" fmla="*/ 5918 w 1152"/>
                    <a:gd name="T15" fmla="*/ 2 h 192"/>
                    <a:gd name="T16" fmla="*/ 4571 w 1152"/>
                    <a:gd name="T17" fmla="*/ 2 h 192"/>
                    <a:gd name="T18" fmla="*/ 2957 w 1152"/>
                    <a:gd name="T19" fmla="*/ 2 h 192"/>
                    <a:gd name="T20" fmla="*/ 2693 w 1152"/>
                    <a:gd name="T21" fmla="*/ 2 h 192"/>
                    <a:gd name="T22" fmla="*/ 2151 w 1152"/>
                    <a:gd name="T23" fmla="*/ 0 h 192"/>
                    <a:gd name="T24" fmla="*/ 1617 w 1152"/>
                    <a:gd name="T25" fmla="*/ 2 h 192"/>
                    <a:gd name="T26" fmla="*/ 1074 w 1152"/>
                    <a:gd name="T27" fmla="*/ 2 h 19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152"/>
                    <a:gd name="T43" fmla="*/ 0 h 192"/>
                    <a:gd name="T44" fmla="*/ 1152 w 1152"/>
                    <a:gd name="T45" fmla="*/ 192 h 19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152" h="192">
                      <a:moveTo>
                        <a:pt x="192" y="48"/>
                      </a:moveTo>
                      <a:lnTo>
                        <a:pt x="0" y="144"/>
                      </a:lnTo>
                      <a:lnTo>
                        <a:pt x="240" y="192"/>
                      </a:lnTo>
                      <a:lnTo>
                        <a:pt x="480" y="144"/>
                      </a:lnTo>
                      <a:lnTo>
                        <a:pt x="768" y="192"/>
                      </a:lnTo>
                      <a:lnTo>
                        <a:pt x="1152" y="192"/>
                      </a:lnTo>
                      <a:lnTo>
                        <a:pt x="1104" y="96"/>
                      </a:lnTo>
                      <a:lnTo>
                        <a:pt x="1056" y="48"/>
                      </a:lnTo>
                      <a:lnTo>
                        <a:pt x="816" y="48"/>
                      </a:lnTo>
                      <a:lnTo>
                        <a:pt x="528" y="96"/>
                      </a:lnTo>
                      <a:lnTo>
                        <a:pt x="480" y="48"/>
                      </a:lnTo>
                      <a:lnTo>
                        <a:pt x="384" y="0"/>
                      </a:lnTo>
                      <a:lnTo>
                        <a:pt x="288" y="48"/>
                      </a:lnTo>
                      <a:lnTo>
                        <a:pt x="192" y="4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14998"/>
                      </a:srgbClr>
                    </a:gs>
                    <a:gs pos="100000">
                      <a:srgbClr val="CCCC00">
                        <a:alpha val="9200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</p:grpSp>
        </p:grpSp>
        <p:grpSp>
          <p:nvGrpSpPr>
            <p:cNvPr id="18461" name="Group 137"/>
            <p:cNvGrpSpPr>
              <a:grpSpLocks/>
            </p:cNvGrpSpPr>
            <p:nvPr/>
          </p:nvGrpSpPr>
          <p:grpSpPr bwMode="auto">
            <a:xfrm>
              <a:off x="1776" y="2736"/>
              <a:ext cx="192" cy="288"/>
              <a:chOff x="2715" y="3552"/>
              <a:chExt cx="375" cy="336"/>
            </a:xfrm>
          </p:grpSpPr>
          <p:sp>
            <p:nvSpPr>
              <p:cNvPr id="18482" name="Freeform 133" descr="Зеленый мрамор"/>
              <p:cNvSpPr>
                <a:spLocks/>
              </p:cNvSpPr>
              <p:nvPr/>
            </p:nvSpPr>
            <p:spPr bwMode="auto">
              <a:xfrm>
                <a:off x="2715" y="3636"/>
                <a:ext cx="375" cy="252"/>
              </a:xfrm>
              <a:custGeom>
                <a:avLst/>
                <a:gdLst>
                  <a:gd name="T0" fmla="*/ 136 w 375"/>
                  <a:gd name="T1" fmla="*/ 7 h 294"/>
                  <a:gd name="T2" fmla="*/ 94 w 375"/>
                  <a:gd name="T3" fmla="*/ 15 h 294"/>
                  <a:gd name="T4" fmla="*/ 0 w 375"/>
                  <a:gd name="T5" fmla="*/ 24 h 294"/>
                  <a:gd name="T6" fmla="*/ 87 w 375"/>
                  <a:gd name="T7" fmla="*/ 24 h 294"/>
                  <a:gd name="T8" fmla="*/ 141 w 375"/>
                  <a:gd name="T9" fmla="*/ 23 h 294"/>
                  <a:gd name="T10" fmla="*/ 183 w 375"/>
                  <a:gd name="T11" fmla="*/ 21 h 294"/>
                  <a:gd name="T12" fmla="*/ 228 w 375"/>
                  <a:gd name="T13" fmla="*/ 23 h 294"/>
                  <a:gd name="T14" fmla="*/ 309 w 375"/>
                  <a:gd name="T15" fmla="*/ 24 h 294"/>
                  <a:gd name="T16" fmla="*/ 375 w 375"/>
                  <a:gd name="T17" fmla="*/ 24 h 294"/>
                  <a:gd name="T18" fmla="*/ 278 w 375"/>
                  <a:gd name="T19" fmla="*/ 15 h 294"/>
                  <a:gd name="T20" fmla="*/ 238 w 375"/>
                  <a:gd name="T21" fmla="*/ 7 h 294"/>
                  <a:gd name="T22" fmla="*/ 198 w 375"/>
                  <a:gd name="T23" fmla="*/ 0 h 294"/>
                  <a:gd name="T24" fmla="*/ 176 w 375"/>
                  <a:gd name="T25" fmla="*/ 3 h 294"/>
                  <a:gd name="T26" fmla="*/ 136 w 375"/>
                  <a:gd name="T27" fmla="*/ 7 h 2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5"/>
                  <a:gd name="T43" fmla="*/ 0 h 294"/>
                  <a:gd name="T44" fmla="*/ 375 w 375"/>
                  <a:gd name="T45" fmla="*/ 294 h 2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5" h="294">
                    <a:moveTo>
                      <a:pt x="136" y="88"/>
                    </a:moveTo>
                    <a:lnTo>
                      <a:pt x="94" y="179"/>
                    </a:lnTo>
                    <a:lnTo>
                      <a:pt x="0" y="291"/>
                    </a:lnTo>
                    <a:lnTo>
                      <a:pt x="87" y="288"/>
                    </a:lnTo>
                    <a:lnTo>
                      <a:pt x="141" y="267"/>
                    </a:lnTo>
                    <a:lnTo>
                      <a:pt x="183" y="258"/>
                    </a:lnTo>
                    <a:lnTo>
                      <a:pt x="228" y="270"/>
                    </a:lnTo>
                    <a:lnTo>
                      <a:pt x="309" y="294"/>
                    </a:lnTo>
                    <a:lnTo>
                      <a:pt x="375" y="294"/>
                    </a:lnTo>
                    <a:lnTo>
                      <a:pt x="278" y="176"/>
                    </a:lnTo>
                    <a:lnTo>
                      <a:pt x="238" y="88"/>
                    </a:lnTo>
                    <a:lnTo>
                      <a:pt x="198" y="0"/>
                    </a:lnTo>
                    <a:lnTo>
                      <a:pt x="176" y="3"/>
                    </a:lnTo>
                    <a:lnTo>
                      <a:pt x="136" y="88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483" name="Freeform 134" descr="Зеленый мрамор"/>
              <p:cNvSpPr>
                <a:spLocks/>
              </p:cNvSpPr>
              <p:nvPr/>
            </p:nvSpPr>
            <p:spPr bwMode="auto">
              <a:xfrm>
                <a:off x="2749" y="3588"/>
                <a:ext cx="281" cy="200"/>
              </a:xfrm>
              <a:custGeom>
                <a:avLst/>
                <a:gdLst>
                  <a:gd name="T0" fmla="*/ 1 w 432"/>
                  <a:gd name="T1" fmla="*/ 1 h 288"/>
                  <a:gd name="T2" fmla="*/ 1 w 432"/>
                  <a:gd name="T3" fmla="*/ 1 h 288"/>
                  <a:gd name="T4" fmla="*/ 0 w 432"/>
                  <a:gd name="T5" fmla="*/ 1 h 288"/>
                  <a:gd name="T6" fmla="*/ 1 w 432"/>
                  <a:gd name="T7" fmla="*/ 1 h 288"/>
                  <a:gd name="T8" fmla="*/ 1 w 432"/>
                  <a:gd name="T9" fmla="*/ 1 h 288"/>
                  <a:gd name="T10" fmla="*/ 1 w 432"/>
                  <a:gd name="T11" fmla="*/ 1 h 288"/>
                  <a:gd name="T12" fmla="*/ 1 w 432"/>
                  <a:gd name="T13" fmla="*/ 1 h 288"/>
                  <a:gd name="T14" fmla="*/ 1 w 432"/>
                  <a:gd name="T15" fmla="*/ 1 h 288"/>
                  <a:gd name="T16" fmla="*/ 1 w 432"/>
                  <a:gd name="T17" fmla="*/ 1 h 288"/>
                  <a:gd name="T18" fmla="*/ 1 w 432"/>
                  <a:gd name="T19" fmla="*/ 1 h 288"/>
                  <a:gd name="T20" fmla="*/ 1 w 432"/>
                  <a:gd name="T21" fmla="*/ 1 h 288"/>
                  <a:gd name="T22" fmla="*/ 1 w 432"/>
                  <a:gd name="T23" fmla="*/ 0 h 288"/>
                  <a:gd name="T24" fmla="*/ 1 w 432"/>
                  <a:gd name="T25" fmla="*/ 1 h 288"/>
                  <a:gd name="T26" fmla="*/ 1 w 432"/>
                  <a:gd name="T27" fmla="*/ 1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8484" name="Freeform 135" descr="Зеленый мрамор"/>
              <p:cNvSpPr>
                <a:spLocks/>
              </p:cNvSpPr>
              <p:nvPr/>
            </p:nvSpPr>
            <p:spPr bwMode="auto">
              <a:xfrm>
                <a:off x="2791" y="3552"/>
                <a:ext cx="202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5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</p:grpSp>
      <p:pic>
        <p:nvPicPr>
          <p:cNvPr id="307" name="Рисунок 306" descr="sun_2[1].gif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8929688" y="3071813"/>
            <a:ext cx="159067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0" name="Прямая соединительная линия 309"/>
          <p:cNvCxnSpPr>
            <a:cxnSpLocks noChangeShapeType="1"/>
          </p:cNvCxnSpPr>
          <p:nvPr/>
        </p:nvCxnSpPr>
        <p:spPr bwMode="auto">
          <a:xfrm rot="10800000" flipV="1">
            <a:off x="500063" y="2428875"/>
            <a:ext cx="3357562" cy="1857375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</p:spPr>
      </p:cxnSp>
      <p:cxnSp>
        <p:nvCxnSpPr>
          <p:cNvPr id="311" name="Прямая соединительная линия 310"/>
          <p:cNvCxnSpPr>
            <a:cxnSpLocks noChangeShapeType="1"/>
          </p:cNvCxnSpPr>
          <p:nvPr/>
        </p:nvCxnSpPr>
        <p:spPr bwMode="auto">
          <a:xfrm rot="10800000" flipV="1">
            <a:off x="1143000" y="2571750"/>
            <a:ext cx="2857500" cy="2143125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</p:spPr>
      </p:cxnSp>
      <p:cxnSp>
        <p:nvCxnSpPr>
          <p:cNvPr id="312" name="Прямая соединительная линия 311"/>
          <p:cNvCxnSpPr>
            <a:cxnSpLocks noChangeShapeType="1"/>
          </p:cNvCxnSpPr>
          <p:nvPr/>
        </p:nvCxnSpPr>
        <p:spPr bwMode="auto">
          <a:xfrm rot="10800000" flipV="1">
            <a:off x="2000250" y="2857500"/>
            <a:ext cx="2143125" cy="2071688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</p:spPr>
      </p:cxnSp>
      <p:cxnSp>
        <p:nvCxnSpPr>
          <p:cNvPr id="313" name="Прямая соединительная линия 312"/>
          <p:cNvCxnSpPr>
            <a:cxnSpLocks noChangeShapeType="1"/>
          </p:cNvCxnSpPr>
          <p:nvPr/>
        </p:nvCxnSpPr>
        <p:spPr bwMode="auto">
          <a:xfrm rot="5400000">
            <a:off x="2286001" y="3429000"/>
            <a:ext cx="2286000" cy="1571625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</p:spPr>
      </p:cxnSp>
      <p:cxnSp>
        <p:nvCxnSpPr>
          <p:cNvPr id="314" name="Прямая соединительная линия 313"/>
          <p:cNvCxnSpPr>
            <a:cxnSpLocks noChangeShapeType="1"/>
          </p:cNvCxnSpPr>
          <p:nvPr/>
        </p:nvCxnSpPr>
        <p:spPr bwMode="auto">
          <a:xfrm rot="5400000">
            <a:off x="2643187" y="3786188"/>
            <a:ext cx="2500313" cy="1214438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</p:spPr>
      </p:cxnSp>
      <p:cxnSp>
        <p:nvCxnSpPr>
          <p:cNvPr id="315" name="Прямая соединительная линия 314"/>
          <p:cNvCxnSpPr>
            <a:cxnSpLocks noChangeShapeType="1"/>
          </p:cNvCxnSpPr>
          <p:nvPr/>
        </p:nvCxnSpPr>
        <p:spPr bwMode="auto">
          <a:xfrm rot="5400000">
            <a:off x="2750344" y="4250531"/>
            <a:ext cx="2857500" cy="928688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</p:spPr>
      </p:cxnSp>
      <p:cxnSp>
        <p:nvCxnSpPr>
          <p:cNvPr id="316" name="Прямая соединительная линия 315"/>
          <p:cNvCxnSpPr>
            <a:cxnSpLocks noChangeShapeType="1"/>
          </p:cNvCxnSpPr>
          <p:nvPr/>
        </p:nvCxnSpPr>
        <p:spPr bwMode="auto">
          <a:xfrm rot="5400000">
            <a:off x="3278982" y="4436269"/>
            <a:ext cx="2800350" cy="357187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</p:spPr>
      </p:cxnSp>
      <p:cxnSp>
        <p:nvCxnSpPr>
          <p:cNvPr id="317" name="Прямая соединительная линия 316"/>
          <p:cNvCxnSpPr>
            <a:cxnSpLocks noChangeShapeType="1"/>
          </p:cNvCxnSpPr>
          <p:nvPr/>
        </p:nvCxnSpPr>
        <p:spPr bwMode="auto">
          <a:xfrm rot="16200000" flipH="1">
            <a:off x="3786187" y="4429126"/>
            <a:ext cx="2786063" cy="214312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</p:spPr>
      </p:cxnSp>
      <p:cxnSp>
        <p:nvCxnSpPr>
          <p:cNvPr id="318" name="Прямая соединительная линия 317"/>
          <p:cNvCxnSpPr>
            <a:cxnSpLocks noChangeShapeType="1"/>
          </p:cNvCxnSpPr>
          <p:nvPr/>
        </p:nvCxnSpPr>
        <p:spPr bwMode="auto">
          <a:xfrm rot="16200000" flipH="1">
            <a:off x="4429125" y="4071938"/>
            <a:ext cx="2714625" cy="1000125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</p:spPr>
      </p:cxnSp>
      <p:cxnSp>
        <p:nvCxnSpPr>
          <p:cNvPr id="319" name="Прямая соединительная линия 318"/>
          <p:cNvCxnSpPr>
            <a:cxnSpLocks noChangeShapeType="1"/>
          </p:cNvCxnSpPr>
          <p:nvPr/>
        </p:nvCxnSpPr>
        <p:spPr bwMode="auto">
          <a:xfrm rot="16200000" flipH="1">
            <a:off x="5107781" y="3464720"/>
            <a:ext cx="2714625" cy="1928812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</p:spPr>
      </p:cxnSp>
      <p:cxnSp>
        <p:nvCxnSpPr>
          <p:cNvPr id="320" name="Прямая соединительная линия 319"/>
          <p:cNvCxnSpPr>
            <a:cxnSpLocks noChangeShapeType="1"/>
          </p:cNvCxnSpPr>
          <p:nvPr/>
        </p:nvCxnSpPr>
        <p:spPr bwMode="auto">
          <a:xfrm rot="16200000" flipH="1">
            <a:off x="5607844" y="2893219"/>
            <a:ext cx="3143250" cy="3071812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</p:spPr>
      </p:cxnSp>
      <p:cxnSp>
        <p:nvCxnSpPr>
          <p:cNvPr id="321" name="Прямая соединительная линия 320"/>
          <p:cNvCxnSpPr>
            <a:cxnSpLocks noChangeShapeType="1"/>
          </p:cNvCxnSpPr>
          <p:nvPr/>
        </p:nvCxnSpPr>
        <p:spPr bwMode="auto">
          <a:xfrm>
            <a:off x="5715000" y="2428875"/>
            <a:ext cx="3429000" cy="2928938"/>
          </a:xfrm>
          <a:prstGeom prst="line">
            <a:avLst/>
          </a:prstGeom>
          <a:noFill/>
          <a:ln w="38100" algn="ctr">
            <a:solidFill>
              <a:srgbClr val="FFFF00"/>
            </a:solidFill>
            <a:prstDash val="dash"/>
            <a:round/>
            <a:headEnd/>
            <a:tailEnd/>
          </a:ln>
        </p:spPr>
      </p:cxnSp>
      <p:sp>
        <p:nvSpPr>
          <p:cNvPr id="342" name="AutoShape 14"/>
          <p:cNvSpPr>
            <a:spLocks noChangeArrowheads="1"/>
          </p:cNvSpPr>
          <p:nvPr/>
        </p:nvSpPr>
        <p:spPr bwMode="auto">
          <a:xfrm flipH="1">
            <a:off x="1143000" y="4572000"/>
            <a:ext cx="228600" cy="430213"/>
          </a:xfrm>
          <a:prstGeom prst="upArrow">
            <a:avLst>
              <a:gd name="adj1" fmla="val 50000"/>
              <a:gd name="adj2" fmla="val 4704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44" name="AutoShape 28"/>
          <p:cNvSpPr>
            <a:spLocks noChangeArrowheads="1"/>
          </p:cNvSpPr>
          <p:nvPr/>
        </p:nvSpPr>
        <p:spPr bwMode="auto">
          <a:xfrm>
            <a:off x="1071563" y="3714750"/>
            <a:ext cx="287337" cy="1295400"/>
          </a:xfrm>
          <a:prstGeom prst="upArrow">
            <a:avLst>
              <a:gd name="adj1" fmla="val 50000"/>
              <a:gd name="adj2" fmla="val 11270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46" name="Text Box 16"/>
          <p:cNvSpPr txBox="1">
            <a:spLocks noChangeArrowheads="1"/>
          </p:cNvSpPr>
          <p:nvPr/>
        </p:nvSpPr>
        <p:spPr bwMode="auto">
          <a:xfrm>
            <a:off x="1428750" y="371475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</a:rPr>
              <a:t>Н</a:t>
            </a:r>
          </a:p>
        </p:txBody>
      </p:sp>
      <p:sp>
        <p:nvSpPr>
          <p:cNvPr id="349" name="Oval 15"/>
          <p:cNvSpPr>
            <a:spLocks noChangeArrowheads="1"/>
          </p:cNvSpPr>
          <p:nvPr/>
        </p:nvSpPr>
        <p:spPr bwMode="auto">
          <a:xfrm>
            <a:off x="1357313" y="3714750"/>
            <a:ext cx="6858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50" name="AutoShape 17"/>
          <p:cNvSpPr>
            <a:spLocks noChangeArrowheads="1"/>
          </p:cNvSpPr>
          <p:nvPr/>
        </p:nvSpPr>
        <p:spPr bwMode="auto">
          <a:xfrm>
            <a:off x="7143750" y="4357688"/>
            <a:ext cx="287338" cy="431800"/>
          </a:xfrm>
          <a:prstGeom prst="down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52" name="AutoShape 27"/>
          <p:cNvSpPr>
            <a:spLocks noChangeArrowheads="1"/>
          </p:cNvSpPr>
          <p:nvPr/>
        </p:nvSpPr>
        <p:spPr bwMode="auto">
          <a:xfrm>
            <a:off x="7072313" y="4357688"/>
            <a:ext cx="358775" cy="1439862"/>
          </a:xfrm>
          <a:prstGeom prst="downArrow">
            <a:avLst>
              <a:gd name="adj1" fmla="val 50000"/>
              <a:gd name="adj2" fmla="val 100332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53" name="Oval 15"/>
          <p:cNvSpPr>
            <a:spLocks noChangeArrowheads="1"/>
          </p:cNvSpPr>
          <p:nvPr/>
        </p:nvSpPr>
        <p:spPr bwMode="auto">
          <a:xfrm>
            <a:off x="7500938" y="5572125"/>
            <a:ext cx="6858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54" name="Text Box 16"/>
          <p:cNvSpPr txBox="1">
            <a:spLocks noChangeArrowheads="1"/>
          </p:cNvSpPr>
          <p:nvPr/>
        </p:nvSpPr>
        <p:spPr bwMode="auto">
          <a:xfrm>
            <a:off x="7572375" y="5572125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</a:rPr>
              <a:t>В</a:t>
            </a:r>
          </a:p>
        </p:txBody>
      </p:sp>
      <p:sp>
        <p:nvSpPr>
          <p:cNvPr id="355" name="Line 18"/>
          <p:cNvSpPr>
            <a:spLocks noChangeShapeType="1"/>
          </p:cNvSpPr>
          <p:nvPr/>
        </p:nvSpPr>
        <p:spPr bwMode="auto">
          <a:xfrm flipH="1" flipV="1">
            <a:off x="5857884" y="5786454"/>
            <a:ext cx="714380" cy="45719"/>
          </a:xfrm>
          <a:prstGeom prst="line">
            <a:avLst/>
          </a:prstGeom>
          <a:noFill/>
          <a:ln w="101600" cap="sq">
            <a:solidFill>
              <a:schemeClr val="tx1"/>
            </a:solidFill>
            <a:prstDash val="sysDash"/>
            <a:bevel/>
            <a:headEnd type="none" w="med" len="med"/>
            <a:tailEnd type="triangle" w="med" len="sm"/>
          </a:ln>
          <a:scene3d>
            <a:camera prst="orthographicFront"/>
            <a:lightRig rig="freezing" dir="t"/>
          </a:scene3d>
          <a:sp3d extrusionH="76200" prstMaterial="dkEdge">
            <a:extrusionClr>
              <a:schemeClr val="tx1">
                <a:lumMod val="95000"/>
                <a:lumOff val="5000"/>
              </a:schemeClr>
            </a:extrusionClr>
          </a:sp3d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356" name="Прямоугольник 355"/>
          <p:cNvSpPr>
            <a:spLocks noChangeArrowheads="1"/>
          </p:cNvSpPr>
          <p:nvPr/>
        </p:nvSpPr>
        <p:spPr bwMode="auto">
          <a:xfrm>
            <a:off x="4643438" y="5357813"/>
            <a:ext cx="13049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Arial" charset="0"/>
                <a:cs typeface="Arial" charset="0"/>
              </a:rPr>
              <a:t>БРИЗ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-1.11111E-6 L 0.00417 0.194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9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2916 0.01667 L -0.02916 0.1722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375 0.03889 L -0.04167 0.227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9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0417 0.00185 0.00278 0.12208 0 0.12208 C -0.00278 0.12208 -0.01806 0.02775 -0.01667 0 C -0.01528 -0.02774 0.00972 -0.06289 0.00833 -0.04439 C 0.00694 -0.02589 -0.025 0.10359 -0.025 0.11098 C -0.025 0.11838 -0.00417 -0.00185 0 0 Z " pathEditMode="relative" ptsTypes="aaaaaa">
                                      <p:cBhvr>
                                        <p:cTn id="12" dur="2000" fill="hold"/>
                                        <p:tgtEl>
                                          <p:spTgt spid="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0417 0.00185 0.00278 0.12208 0 0.12208 C -0.00278 0.12208 -0.01806 0.02775 -0.01667 0 C -0.01528 -0.02774 0.00972 -0.06289 0.00833 -0.04439 C 0.00694 -0.02589 -0.025 0.10359 -0.025 0.11098 C -0.025 0.11838 -0.00417 -0.00185 0 0 Z " pathEditMode="relative" ptsTypes="aaaaaa">
                                      <p:cBhvr>
                                        <p:cTn id="14" dur="2000" fill="hold"/>
                                        <p:tgtEl>
                                          <p:spTgt spid="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33333E-6 C 0.00243 -0.04629 0.00504 -0.09213 -0.01562 -0.12847 C -0.03611 -0.16481 -0.07587 -0.19699 -0.12257 -0.21805 C -0.1691 -0.23912 -0.23906 -0.24745 -0.29566 -0.25486 C -0.35226 -0.26203 -0.41979 -0.26111 -0.4625 -0.2618 C -0.50486 -0.2625 -0.52795 -0.26111 -0.55017 -0.25926 " pathEditMode="relative" rAng="0" ptsTypes="aaaaaA">
                                      <p:cBhvr>
                                        <p:cTn id="20" dur="3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2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2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2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40741E-7 L -3.61111E-6 -0.1444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64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L -3.61111E-6 -0.13773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000"/>
                            </p:stCondLst>
                            <p:childTnLst>
                              <p:par>
                                <p:cTn id="80" presetID="10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0"/>
                            </p:stCondLst>
                            <p:childTnLst>
                              <p:par>
                                <p:cTn id="84" presetID="64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7 L 0.0033 -0.14676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2000"/>
                            </p:stCondLst>
                            <p:childTnLst>
                              <p:par>
                                <p:cTn id="87" presetID="1" presetClass="exit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4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00555 0.22153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00555 0.23217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000"/>
                            </p:stCondLst>
                            <p:childTnLst>
                              <p:par>
                                <p:cTn id="112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00555 0.23217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15" presetID="10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2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045E-16 0.00208 C -0.0934 0.00324 -0.18646 0.00509 -0.24236 -0.00278 C -0.29844 -0.01042 -0.30903 -0.03519 -0.33507 -0.04283 C -0.36146 -0.05 -0.38872 -0.04699 -0.39844 -0.04769 " pathEditMode="relative" rAng="0" ptsTypes="aaaA">
                                      <p:cBhvr>
                                        <p:cTn id="136" dur="2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-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000"/>
                            </p:stCondLst>
                            <p:childTnLst>
                              <p:par>
                                <p:cTn id="1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163 0.00347 C -0.1724 0.00509 -0.23299 0.00671 -0.2717 0.00347 C -0.31042 0.00023 -0.32518 -0.00602 -0.34341 -0.01667 C -0.36163 -0.02731 -0.37292 -0.05116 -0.3816 -0.06111 C -0.39028 -0.07106 -0.38993 -0.07292 -0.39497 -0.07662 C -0.4 -0.08032 -0.40278 -0.08218 -0.41163 -0.08333 C -0.42049 -0.08449 -0.45538 -0.0831 -0.44827 -0.08333 " pathEditMode="relative" rAng="0" ptsTypes="aaaaaaA">
                                      <p:cBhvr>
                                        <p:cTn id="139" dur="2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000"/>
                            </p:stCondLst>
                            <p:childTnLst>
                              <p:par>
                                <p:cTn id="1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 -0.01157 C -0.03386 -0.01134 -0.09254 -0.01088 -0.12604 -0.01157 C -0.15938 -0.01204 -0.1625 -0.01296 -0.17639 -0.01458 C -0.19028 -0.01597 -0.19601 -0.01944 -0.20972 -0.0206 C -0.22344 -0.02153 -0.24097 -0.02153 -0.25851 -0.02153 " pathEditMode="relative" rAng="0" ptsTypes="aaaaA">
                                      <p:cBhvr>
                                        <p:cTn id="142" dur="2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8" dur="2000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67" grpId="0" animBg="1"/>
      <p:bldP spid="5368" grpId="0" animBg="1"/>
      <p:bldP spid="5369" grpId="0" animBg="1"/>
      <p:bldP spid="5370" grpId="0" animBg="1"/>
      <p:bldP spid="5371" grpId="0" animBg="1"/>
      <p:bldP spid="342" grpId="0" animBg="1"/>
      <p:bldP spid="342" grpId="1" animBg="1"/>
      <p:bldP spid="342" grpId="2" animBg="1"/>
      <p:bldP spid="342" grpId="3" animBg="1"/>
      <p:bldP spid="342" grpId="4" animBg="1"/>
      <p:bldP spid="342" grpId="5" animBg="1"/>
      <p:bldP spid="342" grpId="6" animBg="1"/>
      <p:bldP spid="342" grpId="7" animBg="1"/>
      <p:bldP spid="342" grpId="8" animBg="1"/>
      <p:bldP spid="344" grpId="0" animBg="1"/>
      <p:bldP spid="346" grpId="0"/>
      <p:bldP spid="349" grpId="0" animBg="1"/>
      <p:bldP spid="350" grpId="0" animBg="1"/>
      <p:bldP spid="350" grpId="1" animBg="1"/>
      <p:bldP spid="350" grpId="2" animBg="1"/>
      <p:bldP spid="350" grpId="3" animBg="1"/>
      <p:bldP spid="350" grpId="4" animBg="1"/>
      <p:bldP spid="352" grpId="0" animBg="1"/>
      <p:bldP spid="353" grpId="0" animBg="1"/>
      <p:bldP spid="3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3" descr="black00001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67" name="Freeform 247"/>
          <p:cNvSpPr>
            <a:spLocks/>
          </p:cNvSpPr>
          <p:nvPr/>
        </p:nvSpPr>
        <p:spPr bwMode="auto">
          <a:xfrm>
            <a:off x="-609600" y="6172200"/>
            <a:ext cx="10134600" cy="838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68" name="Freeform 248"/>
          <p:cNvSpPr>
            <a:spLocks/>
          </p:cNvSpPr>
          <p:nvPr/>
        </p:nvSpPr>
        <p:spPr bwMode="auto">
          <a:xfrm flipV="1">
            <a:off x="152400" y="5791200"/>
            <a:ext cx="8839200" cy="5334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69" name="Freeform 249"/>
          <p:cNvSpPr>
            <a:spLocks/>
          </p:cNvSpPr>
          <p:nvPr/>
        </p:nvSpPr>
        <p:spPr bwMode="auto">
          <a:xfrm>
            <a:off x="914400" y="5410200"/>
            <a:ext cx="7772400" cy="4572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70" name="Freeform 250"/>
          <p:cNvSpPr>
            <a:spLocks/>
          </p:cNvSpPr>
          <p:nvPr/>
        </p:nvSpPr>
        <p:spPr bwMode="auto">
          <a:xfrm flipV="1">
            <a:off x="2209800" y="4876800"/>
            <a:ext cx="5257800" cy="3048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5371" name="Freeform 251"/>
          <p:cNvSpPr>
            <a:spLocks/>
          </p:cNvSpPr>
          <p:nvPr/>
        </p:nvSpPr>
        <p:spPr bwMode="auto">
          <a:xfrm flipV="1">
            <a:off x="1143000" y="5105400"/>
            <a:ext cx="6400800" cy="304800"/>
          </a:xfrm>
          <a:custGeom>
            <a:avLst/>
            <a:gdLst/>
            <a:ahLst/>
            <a:cxnLst>
              <a:cxn ang="0">
                <a:pos x="48" y="288"/>
              </a:cxn>
              <a:cxn ang="0">
                <a:pos x="432" y="144"/>
              </a:cxn>
              <a:cxn ang="0">
                <a:pos x="1152" y="384"/>
              </a:cxn>
              <a:cxn ang="0">
                <a:pos x="2112" y="0"/>
              </a:cxn>
              <a:cxn ang="0">
                <a:pos x="3264" y="336"/>
              </a:cxn>
              <a:cxn ang="0">
                <a:pos x="4368" y="48"/>
              </a:cxn>
              <a:cxn ang="0">
                <a:pos x="5376" y="384"/>
              </a:cxn>
              <a:cxn ang="0">
                <a:pos x="6096" y="144"/>
              </a:cxn>
              <a:cxn ang="0">
                <a:pos x="6384" y="288"/>
              </a:cxn>
              <a:cxn ang="0">
                <a:pos x="6144" y="288"/>
              </a:cxn>
              <a:cxn ang="0">
                <a:pos x="5568" y="480"/>
              </a:cxn>
              <a:cxn ang="0">
                <a:pos x="5280" y="624"/>
              </a:cxn>
              <a:cxn ang="0">
                <a:pos x="5040" y="528"/>
              </a:cxn>
              <a:cxn ang="0">
                <a:pos x="4848" y="384"/>
              </a:cxn>
              <a:cxn ang="0">
                <a:pos x="4512" y="288"/>
              </a:cxn>
              <a:cxn ang="0">
                <a:pos x="4176" y="336"/>
              </a:cxn>
              <a:cxn ang="0">
                <a:pos x="3744" y="576"/>
              </a:cxn>
              <a:cxn ang="0">
                <a:pos x="3552" y="672"/>
              </a:cxn>
              <a:cxn ang="0">
                <a:pos x="3360" y="720"/>
              </a:cxn>
              <a:cxn ang="0">
                <a:pos x="2976" y="624"/>
              </a:cxn>
              <a:cxn ang="0">
                <a:pos x="2592" y="384"/>
              </a:cxn>
              <a:cxn ang="0">
                <a:pos x="2256" y="288"/>
              </a:cxn>
              <a:cxn ang="0">
                <a:pos x="1872" y="336"/>
              </a:cxn>
              <a:cxn ang="0">
                <a:pos x="1392" y="528"/>
              </a:cxn>
              <a:cxn ang="0">
                <a:pos x="960" y="720"/>
              </a:cxn>
              <a:cxn ang="0">
                <a:pos x="624" y="528"/>
              </a:cxn>
              <a:cxn ang="0">
                <a:pos x="144" y="432"/>
              </a:cxn>
              <a:cxn ang="0">
                <a:pos x="0" y="480"/>
              </a:cxn>
              <a:cxn ang="0">
                <a:pos x="48" y="288"/>
              </a:cxn>
            </a:cxnLst>
            <a:rect l="0" t="0" r="r" b="b"/>
            <a:pathLst>
              <a:path w="6384" h="720">
                <a:moveTo>
                  <a:pt x="48" y="288"/>
                </a:moveTo>
                <a:lnTo>
                  <a:pt x="432" y="144"/>
                </a:lnTo>
                <a:lnTo>
                  <a:pt x="1152" y="384"/>
                </a:lnTo>
                <a:lnTo>
                  <a:pt x="2112" y="0"/>
                </a:lnTo>
                <a:lnTo>
                  <a:pt x="3264" y="336"/>
                </a:lnTo>
                <a:lnTo>
                  <a:pt x="4368" y="48"/>
                </a:lnTo>
                <a:lnTo>
                  <a:pt x="5376" y="384"/>
                </a:lnTo>
                <a:lnTo>
                  <a:pt x="6096" y="144"/>
                </a:lnTo>
                <a:lnTo>
                  <a:pt x="6384" y="288"/>
                </a:lnTo>
                <a:lnTo>
                  <a:pt x="6144" y="288"/>
                </a:lnTo>
                <a:lnTo>
                  <a:pt x="5568" y="480"/>
                </a:lnTo>
                <a:lnTo>
                  <a:pt x="5280" y="624"/>
                </a:lnTo>
                <a:lnTo>
                  <a:pt x="5040" y="528"/>
                </a:lnTo>
                <a:lnTo>
                  <a:pt x="4848" y="384"/>
                </a:lnTo>
                <a:lnTo>
                  <a:pt x="4512" y="288"/>
                </a:lnTo>
                <a:lnTo>
                  <a:pt x="4176" y="336"/>
                </a:lnTo>
                <a:lnTo>
                  <a:pt x="3744" y="576"/>
                </a:lnTo>
                <a:lnTo>
                  <a:pt x="3552" y="672"/>
                </a:lnTo>
                <a:lnTo>
                  <a:pt x="3360" y="720"/>
                </a:lnTo>
                <a:lnTo>
                  <a:pt x="2976" y="624"/>
                </a:lnTo>
                <a:lnTo>
                  <a:pt x="2592" y="384"/>
                </a:lnTo>
                <a:lnTo>
                  <a:pt x="2256" y="288"/>
                </a:lnTo>
                <a:lnTo>
                  <a:pt x="1872" y="336"/>
                </a:lnTo>
                <a:lnTo>
                  <a:pt x="1392" y="528"/>
                </a:lnTo>
                <a:lnTo>
                  <a:pt x="960" y="720"/>
                </a:lnTo>
                <a:lnTo>
                  <a:pt x="624" y="528"/>
                </a:lnTo>
                <a:lnTo>
                  <a:pt x="144" y="432"/>
                </a:lnTo>
                <a:lnTo>
                  <a:pt x="0" y="480"/>
                </a:lnTo>
                <a:lnTo>
                  <a:pt x="48" y="288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5001"/>
                </a:schemeClr>
              </a:gs>
              <a:gs pos="50000">
                <a:srgbClr val="0066FF">
                  <a:alpha val="89999"/>
                </a:srgbClr>
              </a:gs>
              <a:gs pos="100000">
                <a:schemeClr val="accent1">
                  <a:alpha val="35001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9464" name="Rectangle 231" descr="Голубая тисненая бумага"/>
          <p:cNvSpPr>
            <a:spLocks noChangeArrowheads="1"/>
          </p:cNvSpPr>
          <p:nvPr/>
        </p:nvSpPr>
        <p:spPr bwMode="auto">
          <a:xfrm>
            <a:off x="0" y="5143500"/>
            <a:ext cx="9372600" cy="1714500"/>
          </a:xfrm>
          <a:prstGeom prst="rect">
            <a:avLst/>
          </a:prstGeom>
          <a:blipFill dpi="0" rotWithShape="1">
            <a:blip r:embed="rId3" cstate="screen">
              <a:alphaModFix amt="53000"/>
            </a:blip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sp>
        <p:nvSpPr>
          <p:cNvPr id="5372" name="Rectangle 252"/>
          <p:cNvSpPr>
            <a:spLocks noChangeArrowheads="1"/>
          </p:cNvSpPr>
          <p:nvPr/>
        </p:nvSpPr>
        <p:spPr bwMode="auto">
          <a:xfrm>
            <a:off x="0" y="5067312"/>
            <a:ext cx="9301162" cy="1790688"/>
          </a:xfrm>
          <a:prstGeom prst="rect">
            <a:avLst/>
          </a:prstGeom>
          <a:gradFill rotWithShape="1">
            <a:gsLst>
              <a:gs pos="0">
                <a:srgbClr val="00FFFF"/>
              </a:gs>
              <a:gs pos="50000">
                <a:srgbClr val="0066FF">
                  <a:alpha val="36000"/>
                </a:srgbClr>
              </a:gs>
              <a:gs pos="100000">
                <a:srgbClr val="00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9468" name="Freeform 232" descr="5%"/>
          <p:cNvSpPr>
            <a:spLocks/>
          </p:cNvSpPr>
          <p:nvPr/>
        </p:nvSpPr>
        <p:spPr bwMode="auto">
          <a:xfrm>
            <a:off x="0" y="4643438"/>
            <a:ext cx="3857625" cy="1928812"/>
          </a:xfrm>
          <a:custGeom>
            <a:avLst/>
            <a:gdLst>
              <a:gd name="T0" fmla="*/ 0 w 2418"/>
              <a:gd name="T1" fmla="*/ 2147483647 h 636"/>
              <a:gd name="T2" fmla="*/ 2147483647 w 2418"/>
              <a:gd name="T3" fmla="*/ 0 h 636"/>
              <a:gd name="T4" fmla="*/ 2147483647 w 2418"/>
              <a:gd name="T5" fmla="*/ 2147483647 h 636"/>
              <a:gd name="T6" fmla="*/ 2147483647 w 2418"/>
              <a:gd name="T7" fmla="*/ 2147483647 h 636"/>
              <a:gd name="T8" fmla="*/ 0 w 2418"/>
              <a:gd name="T9" fmla="*/ 2147483647 h 636"/>
              <a:gd name="T10" fmla="*/ 0 w 2418"/>
              <a:gd name="T11" fmla="*/ 2147483647 h 6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18"/>
              <a:gd name="T19" fmla="*/ 0 h 636"/>
              <a:gd name="T20" fmla="*/ 2418 w 2418"/>
              <a:gd name="T21" fmla="*/ 636 h 6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18" h="636">
                <a:moveTo>
                  <a:pt x="0" y="12"/>
                </a:moveTo>
                <a:lnTo>
                  <a:pt x="2418" y="0"/>
                </a:lnTo>
                <a:lnTo>
                  <a:pt x="2400" y="300"/>
                </a:lnTo>
                <a:lnTo>
                  <a:pt x="1728" y="348"/>
                </a:lnTo>
                <a:lnTo>
                  <a:pt x="0" y="636"/>
                </a:lnTo>
                <a:lnTo>
                  <a:pt x="0" y="12"/>
                </a:lnTo>
                <a:close/>
              </a:path>
            </a:pathLst>
          </a:custGeom>
          <a:pattFill prst="pct5">
            <a:fgClr>
              <a:srgbClr val="19E12C">
                <a:alpha val="58038"/>
              </a:srgbClr>
            </a:fgClr>
            <a:bgClr>
              <a:srgbClr val="CCCC00">
                <a:alpha val="58038"/>
              </a:srgbClr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latin typeface="Arial" charset="0"/>
            </a:endParaRPr>
          </a:p>
        </p:txBody>
      </p:sp>
      <p:sp>
        <p:nvSpPr>
          <p:cNvPr id="19469" name="Freeform 234" descr="Коричневый мрамор"/>
          <p:cNvSpPr>
            <a:spLocks/>
          </p:cNvSpPr>
          <p:nvPr/>
        </p:nvSpPr>
        <p:spPr bwMode="auto">
          <a:xfrm>
            <a:off x="-214313" y="4000500"/>
            <a:ext cx="3262313" cy="2071688"/>
          </a:xfrm>
          <a:custGeom>
            <a:avLst/>
            <a:gdLst>
              <a:gd name="T0" fmla="*/ 0 w 2208"/>
              <a:gd name="T1" fmla="*/ 2147483647 h 768"/>
              <a:gd name="T2" fmla="*/ 2147483647 w 2208"/>
              <a:gd name="T3" fmla="*/ 2147483647 h 768"/>
              <a:gd name="T4" fmla="*/ 2147483647 w 2208"/>
              <a:gd name="T5" fmla="*/ 2147483647 h 768"/>
              <a:gd name="T6" fmla="*/ 2147483647 w 2208"/>
              <a:gd name="T7" fmla="*/ 2147483647 h 768"/>
              <a:gd name="T8" fmla="*/ 2147483647 w 2208"/>
              <a:gd name="T9" fmla="*/ 2147483647 h 768"/>
              <a:gd name="T10" fmla="*/ 2147483647 w 2208"/>
              <a:gd name="T11" fmla="*/ 2147483647 h 768"/>
              <a:gd name="T12" fmla="*/ 2147483647 w 2208"/>
              <a:gd name="T13" fmla="*/ 2147483647 h 768"/>
              <a:gd name="T14" fmla="*/ 2147483647 w 2208"/>
              <a:gd name="T15" fmla="*/ 2147483647 h 768"/>
              <a:gd name="T16" fmla="*/ 2147483647 w 2208"/>
              <a:gd name="T17" fmla="*/ 2147483647 h 768"/>
              <a:gd name="T18" fmla="*/ 2147483647 w 2208"/>
              <a:gd name="T19" fmla="*/ 2147483647 h 768"/>
              <a:gd name="T20" fmla="*/ 2147483647 w 2208"/>
              <a:gd name="T21" fmla="*/ 2147483647 h 768"/>
              <a:gd name="T22" fmla="*/ 2147483647 w 2208"/>
              <a:gd name="T23" fmla="*/ 2147483647 h 768"/>
              <a:gd name="T24" fmla="*/ 2147483647 w 2208"/>
              <a:gd name="T25" fmla="*/ 2147483647 h 768"/>
              <a:gd name="T26" fmla="*/ 2147483647 w 2208"/>
              <a:gd name="T27" fmla="*/ 2147483647 h 768"/>
              <a:gd name="T28" fmla="*/ 2147483647 w 2208"/>
              <a:gd name="T29" fmla="*/ 2147483647 h 768"/>
              <a:gd name="T30" fmla="*/ 2147483647 w 2208"/>
              <a:gd name="T31" fmla="*/ 0 h 768"/>
              <a:gd name="T32" fmla="*/ 2147483647 w 2208"/>
              <a:gd name="T33" fmla="*/ 0 h 768"/>
              <a:gd name="T34" fmla="*/ 2147483647 w 2208"/>
              <a:gd name="T35" fmla="*/ 2147483647 h 768"/>
              <a:gd name="T36" fmla="*/ 2147483647 w 2208"/>
              <a:gd name="T37" fmla="*/ 2147483647 h 768"/>
              <a:gd name="T38" fmla="*/ 2147483647 w 2208"/>
              <a:gd name="T39" fmla="*/ 2147483647 h 768"/>
              <a:gd name="T40" fmla="*/ 2147483647 w 2208"/>
              <a:gd name="T41" fmla="*/ 2147483647 h 768"/>
              <a:gd name="T42" fmla="*/ 2147483647 w 2208"/>
              <a:gd name="T43" fmla="*/ 2147483647 h 768"/>
              <a:gd name="T44" fmla="*/ 0 w 2208"/>
              <a:gd name="T45" fmla="*/ 2147483647 h 76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208"/>
              <a:gd name="T70" fmla="*/ 0 h 768"/>
              <a:gd name="T71" fmla="*/ 2208 w 2208"/>
              <a:gd name="T72" fmla="*/ 768 h 768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208" h="768">
                <a:moveTo>
                  <a:pt x="0" y="720"/>
                </a:moveTo>
                <a:lnTo>
                  <a:pt x="336" y="624"/>
                </a:lnTo>
                <a:lnTo>
                  <a:pt x="576" y="624"/>
                </a:lnTo>
                <a:lnTo>
                  <a:pt x="912" y="528"/>
                </a:lnTo>
                <a:lnTo>
                  <a:pt x="1248" y="480"/>
                </a:lnTo>
                <a:lnTo>
                  <a:pt x="1488" y="480"/>
                </a:lnTo>
                <a:lnTo>
                  <a:pt x="1680" y="432"/>
                </a:lnTo>
                <a:lnTo>
                  <a:pt x="1920" y="288"/>
                </a:lnTo>
                <a:lnTo>
                  <a:pt x="2208" y="288"/>
                </a:lnTo>
                <a:lnTo>
                  <a:pt x="2112" y="144"/>
                </a:lnTo>
                <a:lnTo>
                  <a:pt x="1728" y="144"/>
                </a:lnTo>
                <a:lnTo>
                  <a:pt x="1440" y="96"/>
                </a:lnTo>
                <a:lnTo>
                  <a:pt x="1200" y="144"/>
                </a:lnTo>
                <a:lnTo>
                  <a:pt x="1008" y="96"/>
                </a:lnTo>
                <a:lnTo>
                  <a:pt x="960" y="48"/>
                </a:lnTo>
                <a:lnTo>
                  <a:pt x="720" y="0"/>
                </a:lnTo>
                <a:lnTo>
                  <a:pt x="576" y="0"/>
                </a:lnTo>
                <a:lnTo>
                  <a:pt x="480" y="48"/>
                </a:lnTo>
                <a:lnTo>
                  <a:pt x="288" y="48"/>
                </a:lnTo>
                <a:lnTo>
                  <a:pt x="48" y="144"/>
                </a:lnTo>
                <a:lnTo>
                  <a:pt x="48" y="768"/>
                </a:lnTo>
                <a:lnTo>
                  <a:pt x="48" y="672"/>
                </a:lnTo>
                <a:lnTo>
                  <a:pt x="0" y="720"/>
                </a:lnTo>
                <a:close/>
              </a:path>
            </a:pathLst>
          </a:custGeom>
          <a:blipFill dpi="0" rotWithShape="1">
            <a:blip r:embed="rId4" cstate="screen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latin typeface="Arial" charset="0"/>
            </a:endParaRPr>
          </a:p>
        </p:txBody>
      </p:sp>
      <p:sp>
        <p:nvSpPr>
          <p:cNvPr id="19470" name="Freeform 233" descr="5%"/>
          <p:cNvSpPr>
            <a:spLocks/>
          </p:cNvSpPr>
          <p:nvPr/>
        </p:nvSpPr>
        <p:spPr bwMode="auto">
          <a:xfrm flipH="1">
            <a:off x="4953000" y="4724400"/>
            <a:ext cx="4419600" cy="1133475"/>
          </a:xfrm>
          <a:custGeom>
            <a:avLst/>
            <a:gdLst>
              <a:gd name="T0" fmla="*/ 0 w 2418"/>
              <a:gd name="T1" fmla="*/ 2147483647 h 636"/>
              <a:gd name="T2" fmla="*/ 2147483647 w 2418"/>
              <a:gd name="T3" fmla="*/ 0 h 636"/>
              <a:gd name="T4" fmla="*/ 2147483647 w 2418"/>
              <a:gd name="T5" fmla="*/ 2147483647 h 636"/>
              <a:gd name="T6" fmla="*/ 2147483647 w 2418"/>
              <a:gd name="T7" fmla="*/ 2147483647 h 636"/>
              <a:gd name="T8" fmla="*/ 0 w 2418"/>
              <a:gd name="T9" fmla="*/ 2147483647 h 636"/>
              <a:gd name="T10" fmla="*/ 0 w 2418"/>
              <a:gd name="T11" fmla="*/ 2147483647 h 6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18"/>
              <a:gd name="T19" fmla="*/ 0 h 636"/>
              <a:gd name="T20" fmla="*/ 2418 w 2418"/>
              <a:gd name="T21" fmla="*/ 636 h 6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18" h="636">
                <a:moveTo>
                  <a:pt x="0" y="12"/>
                </a:moveTo>
                <a:lnTo>
                  <a:pt x="2418" y="0"/>
                </a:lnTo>
                <a:lnTo>
                  <a:pt x="2400" y="300"/>
                </a:lnTo>
                <a:lnTo>
                  <a:pt x="1728" y="348"/>
                </a:lnTo>
                <a:lnTo>
                  <a:pt x="0" y="636"/>
                </a:lnTo>
                <a:lnTo>
                  <a:pt x="0" y="12"/>
                </a:lnTo>
                <a:close/>
              </a:path>
            </a:pathLst>
          </a:custGeom>
          <a:pattFill prst="pct5">
            <a:fgClr>
              <a:srgbClr val="19E12C">
                <a:alpha val="58038"/>
              </a:srgbClr>
            </a:fgClr>
            <a:bgClr>
              <a:srgbClr val="CCCC00">
                <a:alpha val="58038"/>
              </a:srgbClr>
            </a:bgClr>
          </a:patt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latin typeface="Arial" charset="0"/>
            </a:endParaRPr>
          </a:p>
        </p:txBody>
      </p:sp>
      <p:sp>
        <p:nvSpPr>
          <p:cNvPr id="19471" name="Freeform 236" descr="Пробка"/>
          <p:cNvSpPr>
            <a:spLocks/>
          </p:cNvSpPr>
          <p:nvPr/>
        </p:nvSpPr>
        <p:spPr bwMode="auto">
          <a:xfrm>
            <a:off x="6357938" y="4572000"/>
            <a:ext cx="3009900" cy="1214438"/>
          </a:xfrm>
          <a:custGeom>
            <a:avLst/>
            <a:gdLst>
              <a:gd name="T0" fmla="*/ 2147483647 w 1896"/>
              <a:gd name="T1" fmla="*/ 2147483647 h 972"/>
              <a:gd name="T2" fmla="*/ 2147483647 w 1896"/>
              <a:gd name="T3" fmla="*/ 2147483647 h 972"/>
              <a:gd name="T4" fmla="*/ 2147483647 w 1896"/>
              <a:gd name="T5" fmla="*/ 2147483647 h 972"/>
              <a:gd name="T6" fmla="*/ 2147483647 w 1896"/>
              <a:gd name="T7" fmla="*/ 2147483647 h 972"/>
              <a:gd name="T8" fmla="*/ 2147483647 w 1896"/>
              <a:gd name="T9" fmla="*/ 2147483647 h 972"/>
              <a:gd name="T10" fmla="*/ 2147483647 w 1896"/>
              <a:gd name="T11" fmla="*/ 2147483647 h 972"/>
              <a:gd name="T12" fmla="*/ 2147483647 w 1896"/>
              <a:gd name="T13" fmla="*/ 2147483647 h 972"/>
              <a:gd name="T14" fmla="*/ 2147483647 w 1896"/>
              <a:gd name="T15" fmla="*/ 2147483647 h 972"/>
              <a:gd name="T16" fmla="*/ 2147483647 w 1896"/>
              <a:gd name="T17" fmla="*/ 2147483647 h 972"/>
              <a:gd name="T18" fmla="*/ 0 w 1896"/>
              <a:gd name="T19" fmla="*/ 2147483647 h 972"/>
              <a:gd name="T20" fmla="*/ 2147483647 w 1896"/>
              <a:gd name="T21" fmla="*/ 2147483647 h 972"/>
              <a:gd name="T22" fmla="*/ 2147483647 w 1896"/>
              <a:gd name="T23" fmla="*/ 0 h 972"/>
              <a:gd name="T24" fmla="*/ 2147483647 w 1896"/>
              <a:gd name="T25" fmla="*/ 2147483647 h 972"/>
              <a:gd name="T26" fmla="*/ 2147483647 w 1896"/>
              <a:gd name="T27" fmla="*/ 2147483647 h 972"/>
              <a:gd name="T28" fmla="*/ 2147483647 w 1896"/>
              <a:gd name="T29" fmla="*/ 2147483647 h 972"/>
              <a:gd name="T30" fmla="*/ 2147483647 w 1896"/>
              <a:gd name="T31" fmla="*/ 0 h 972"/>
              <a:gd name="T32" fmla="*/ 2147483647 w 1896"/>
              <a:gd name="T33" fmla="*/ 2147483647 h 97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896"/>
              <a:gd name="T52" fmla="*/ 0 h 972"/>
              <a:gd name="T53" fmla="*/ 1896 w 1896"/>
              <a:gd name="T54" fmla="*/ 972 h 97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896" h="972">
                <a:moveTo>
                  <a:pt x="1896" y="972"/>
                </a:moveTo>
                <a:lnTo>
                  <a:pt x="1392" y="882"/>
                </a:lnTo>
                <a:lnTo>
                  <a:pt x="816" y="834"/>
                </a:lnTo>
                <a:lnTo>
                  <a:pt x="624" y="738"/>
                </a:lnTo>
                <a:lnTo>
                  <a:pt x="816" y="642"/>
                </a:lnTo>
                <a:lnTo>
                  <a:pt x="672" y="594"/>
                </a:lnTo>
                <a:lnTo>
                  <a:pt x="960" y="546"/>
                </a:lnTo>
                <a:lnTo>
                  <a:pt x="768" y="498"/>
                </a:lnTo>
                <a:lnTo>
                  <a:pt x="384" y="402"/>
                </a:lnTo>
                <a:lnTo>
                  <a:pt x="0" y="258"/>
                </a:lnTo>
                <a:lnTo>
                  <a:pt x="336" y="114"/>
                </a:lnTo>
                <a:lnTo>
                  <a:pt x="906" y="0"/>
                </a:lnTo>
                <a:lnTo>
                  <a:pt x="1212" y="162"/>
                </a:lnTo>
                <a:lnTo>
                  <a:pt x="1500" y="126"/>
                </a:lnTo>
                <a:lnTo>
                  <a:pt x="1770" y="54"/>
                </a:lnTo>
                <a:lnTo>
                  <a:pt x="1896" y="0"/>
                </a:lnTo>
                <a:lnTo>
                  <a:pt x="1896" y="972"/>
                </a:lnTo>
                <a:close/>
              </a:path>
            </a:pathLst>
          </a:custGeom>
          <a:blipFill dpi="0" rotWithShape="1">
            <a:blip r:embed="rId5" cstate="screen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>
              <a:latin typeface="Arial" charset="0"/>
            </a:endParaRPr>
          </a:p>
        </p:txBody>
      </p:sp>
      <p:grpSp>
        <p:nvGrpSpPr>
          <p:cNvPr id="2" name="Group 238"/>
          <p:cNvGrpSpPr>
            <a:grpSpLocks/>
          </p:cNvGrpSpPr>
          <p:nvPr/>
        </p:nvGrpSpPr>
        <p:grpSpPr bwMode="auto">
          <a:xfrm>
            <a:off x="7696200" y="4343400"/>
            <a:ext cx="146050" cy="228600"/>
            <a:chOff x="2332" y="624"/>
            <a:chExt cx="92" cy="144"/>
          </a:xfrm>
        </p:grpSpPr>
        <p:sp>
          <p:nvSpPr>
            <p:cNvPr id="19748" name="Freeform 51" descr="Зеленый мрамор"/>
            <p:cNvSpPr>
              <a:spLocks/>
            </p:cNvSpPr>
            <p:nvPr/>
          </p:nvSpPr>
          <p:spPr bwMode="auto">
            <a:xfrm>
              <a:off x="2332" y="672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749" name="Freeform 52" descr="Зеленый мрамор"/>
            <p:cNvSpPr>
              <a:spLocks/>
            </p:cNvSpPr>
            <p:nvPr/>
          </p:nvSpPr>
          <p:spPr bwMode="auto">
            <a:xfrm>
              <a:off x="2342" y="656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750" name="Freeform 53" descr="Зеленый мрамор"/>
            <p:cNvSpPr>
              <a:spLocks/>
            </p:cNvSpPr>
            <p:nvPr/>
          </p:nvSpPr>
          <p:spPr bwMode="auto">
            <a:xfrm>
              <a:off x="2352" y="624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</p:grpSp>
      <p:grpSp>
        <p:nvGrpSpPr>
          <p:cNvPr id="3" name="Group 237"/>
          <p:cNvGrpSpPr>
            <a:grpSpLocks/>
          </p:cNvGrpSpPr>
          <p:nvPr/>
        </p:nvGrpSpPr>
        <p:grpSpPr bwMode="auto">
          <a:xfrm>
            <a:off x="8305800" y="4191000"/>
            <a:ext cx="381000" cy="685800"/>
            <a:chOff x="1031" y="411"/>
            <a:chExt cx="138" cy="240"/>
          </a:xfrm>
        </p:grpSpPr>
        <p:sp>
          <p:nvSpPr>
            <p:cNvPr id="19745" name="Freeform 55" descr="Зеленый мрамор"/>
            <p:cNvSpPr>
              <a:spLocks/>
            </p:cNvSpPr>
            <p:nvPr/>
          </p:nvSpPr>
          <p:spPr bwMode="auto">
            <a:xfrm>
              <a:off x="1031" y="491"/>
              <a:ext cx="138" cy="160"/>
            </a:xfrm>
            <a:custGeom>
              <a:avLst/>
              <a:gdLst>
                <a:gd name="T0" fmla="*/ 0 w 432"/>
                <a:gd name="T1" fmla="*/ 1 h 288"/>
                <a:gd name="T2" fmla="*/ 0 w 432"/>
                <a:gd name="T3" fmla="*/ 1 h 288"/>
                <a:gd name="T4" fmla="*/ 0 w 432"/>
                <a:gd name="T5" fmla="*/ 1 h 288"/>
                <a:gd name="T6" fmla="*/ 0 w 432"/>
                <a:gd name="T7" fmla="*/ 1 h 288"/>
                <a:gd name="T8" fmla="*/ 0 w 432"/>
                <a:gd name="T9" fmla="*/ 1 h 288"/>
                <a:gd name="T10" fmla="*/ 0 w 432"/>
                <a:gd name="T11" fmla="*/ 1 h 288"/>
                <a:gd name="T12" fmla="*/ 0 w 432"/>
                <a:gd name="T13" fmla="*/ 1 h 288"/>
                <a:gd name="T14" fmla="*/ 0 w 432"/>
                <a:gd name="T15" fmla="*/ 1 h 288"/>
                <a:gd name="T16" fmla="*/ 0 w 432"/>
                <a:gd name="T17" fmla="*/ 1 h 288"/>
                <a:gd name="T18" fmla="*/ 0 w 432"/>
                <a:gd name="T19" fmla="*/ 1 h 288"/>
                <a:gd name="T20" fmla="*/ 0 w 432"/>
                <a:gd name="T21" fmla="*/ 1 h 288"/>
                <a:gd name="T22" fmla="*/ 0 w 432"/>
                <a:gd name="T23" fmla="*/ 0 h 288"/>
                <a:gd name="T24" fmla="*/ 0 w 432"/>
                <a:gd name="T25" fmla="*/ 1 h 288"/>
                <a:gd name="T26" fmla="*/ 0 w 432"/>
                <a:gd name="T27" fmla="*/ 1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746" name="Freeform 56" descr="Зеленый мрамор"/>
            <p:cNvSpPr>
              <a:spLocks/>
            </p:cNvSpPr>
            <p:nvPr/>
          </p:nvSpPr>
          <p:spPr bwMode="auto">
            <a:xfrm>
              <a:off x="1046" y="464"/>
              <a:ext cx="108" cy="107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747" name="Freeform 57" descr="Зеленый мрамор"/>
            <p:cNvSpPr>
              <a:spLocks/>
            </p:cNvSpPr>
            <p:nvPr/>
          </p:nvSpPr>
          <p:spPr bwMode="auto">
            <a:xfrm>
              <a:off x="1062" y="411"/>
              <a:ext cx="76" cy="107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</p:grpSp>
      <p:grpSp>
        <p:nvGrpSpPr>
          <p:cNvPr id="4" name="Group 239"/>
          <p:cNvGrpSpPr>
            <a:grpSpLocks/>
          </p:cNvGrpSpPr>
          <p:nvPr/>
        </p:nvGrpSpPr>
        <p:grpSpPr bwMode="auto">
          <a:xfrm>
            <a:off x="8839200" y="4572000"/>
            <a:ext cx="304800" cy="533400"/>
            <a:chOff x="985" y="651"/>
            <a:chExt cx="92" cy="144"/>
          </a:xfrm>
        </p:grpSpPr>
        <p:sp>
          <p:nvSpPr>
            <p:cNvPr id="19742" name="Freeform 69" descr="Зеленый мрамор"/>
            <p:cNvSpPr>
              <a:spLocks/>
            </p:cNvSpPr>
            <p:nvPr/>
          </p:nvSpPr>
          <p:spPr bwMode="auto">
            <a:xfrm>
              <a:off x="985" y="699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743" name="Freeform 70" descr="Зеленый мрамор"/>
            <p:cNvSpPr>
              <a:spLocks/>
            </p:cNvSpPr>
            <p:nvPr/>
          </p:nvSpPr>
          <p:spPr bwMode="auto">
            <a:xfrm>
              <a:off x="995" y="683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744" name="Freeform 71" descr="Зеленый мрамор"/>
            <p:cNvSpPr>
              <a:spLocks/>
            </p:cNvSpPr>
            <p:nvPr/>
          </p:nvSpPr>
          <p:spPr bwMode="auto">
            <a:xfrm>
              <a:off x="1005" y="651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</p:grpSp>
      <p:grpSp>
        <p:nvGrpSpPr>
          <p:cNvPr id="5" name="Group 235"/>
          <p:cNvGrpSpPr>
            <a:grpSpLocks/>
          </p:cNvGrpSpPr>
          <p:nvPr/>
        </p:nvGrpSpPr>
        <p:grpSpPr bwMode="auto">
          <a:xfrm>
            <a:off x="685800" y="4419600"/>
            <a:ext cx="304800" cy="495300"/>
            <a:chOff x="449" y="1584"/>
            <a:chExt cx="138" cy="216"/>
          </a:xfrm>
        </p:grpSpPr>
        <p:sp>
          <p:nvSpPr>
            <p:cNvPr id="19739" name="Freeform 73" descr="Зеленый мрамор"/>
            <p:cNvSpPr>
              <a:spLocks/>
            </p:cNvSpPr>
            <p:nvPr/>
          </p:nvSpPr>
          <p:spPr bwMode="auto">
            <a:xfrm>
              <a:off x="449" y="1664"/>
              <a:ext cx="138" cy="13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740" name="Freeform 74" descr="Зеленый мрамор"/>
            <p:cNvSpPr>
              <a:spLocks/>
            </p:cNvSpPr>
            <p:nvPr/>
          </p:nvSpPr>
          <p:spPr bwMode="auto">
            <a:xfrm>
              <a:off x="464" y="1637"/>
              <a:ext cx="108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741" name="Freeform 75" descr="Зеленый мрамор"/>
            <p:cNvSpPr>
              <a:spLocks/>
            </p:cNvSpPr>
            <p:nvPr/>
          </p:nvSpPr>
          <p:spPr bwMode="auto">
            <a:xfrm>
              <a:off x="480" y="1584"/>
              <a:ext cx="76" cy="91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</p:grpSp>
      <p:grpSp>
        <p:nvGrpSpPr>
          <p:cNvPr id="6" name="Group 81"/>
          <p:cNvGrpSpPr>
            <a:grpSpLocks/>
          </p:cNvGrpSpPr>
          <p:nvPr/>
        </p:nvGrpSpPr>
        <p:grpSpPr bwMode="auto">
          <a:xfrm>
            <a:off x="1295400" y="4572000"/>
            <a:ext cx="146050" cy="228600"/>
            <a:chOff x="3062" y="1936"/>
            <a:chExt cx="92" cy="144"/>
          </a:xfrm>
        </p:grpSpPr>
        <p:sp>
          <p:nvSpPr>
            <p:cNvPr id="19736" name="Freeform 77" descr="Зеленый мрамор"/>
            <p:cNvSpPr>
              <a:spLocks/>
            </p:cNvSpPr>
            <p:nvPr/>
          </p:nvSpPr>
          <p:spPr bwMode="auto">
            <a:xfrm>
              <a:off x="3062" y="1984"/>
              <a:ext cx="92" cy="96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737" name="Freeform 78" descr="Зеленый мрамор"/>
            <p:cNvSpPr>
              <a:spLocks/>
            </p:cNvSpPr>
            <p:nvPr/>
          </p:nvSpPr>
          <p:spPr bwMode="auto">
            <a:xfrm>
              <a:off x="3072" y="1968"/>
              <a:ext cx="7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738" name="Freeform 79" descr="Зеленый мрамор"/>
            <p:cNvSpPr>
              <a:spLocks/>
            </p:cNvSpPr>
            <p:nvPr/>
          </p:nvSpPr>
          <p:spPr bwMode="auto">
            <a:xfrm>
              <a:off x="3082" y="1936"/>
              <a:ext cx="52" cy="64"/>
            </a:xfrm>
            <a:custGeom>
              <a:avLst/>
              <a:gdLst>
                <a:gd name="T0" fmla="*/ 0 w 432"/>
                <a:gd name="T1" fmla="*/ 0 h 288"/>
                <a:gd name="T2" fmla="*/ 0 w 432"/>
                <a:gd name="T3" fmla="*/ 0 h 288"/>
                <a:gd name="T4" fmla="*/ 0 w 432"/>
                <a:gd name="T5" fmla="*/ 0 h 288"/>
                <a:gd name="T6" fmla="*/ 0 w 432"/>
                <a:gd name="T7" fmla="*/ 0 h 288"/>
                <a:gd name="T8" fmla="*/ 0 w 432"/>
                <a:gd name="T9" fmla="*/ 0 h 288"/>
                <a:gd name="T10" fmla="*/ 0 w 432"/>
                <a:gd name="T11" fmla="*/ 0 h 288"/>
                <a:gd name="T12" fmla="*/ 0 w 432"/>
                <a:gd name="T13" fmla="*/ 0 h 288"/>
                <a:gd name="T14" fmla="*/ 0 w 432"/>
                <a:gd name="T15" fmla="*/ 0 h 288"/>
                <a:gd name="T16" fmla="*/ 0 w 432"/>
                <a:gd name="T17" fmla="*/ 0 h 288"/>
                <a:gd name="T18" fmla="*/ 0 w 432"/>
                <a:gd name="T19" fmla="*/ 0 h 288"/>
                <a:gd name="T20" fmla="*/ 0 w 432"/>
                <a:gd name="T21" fmla="*/ 0 h 288"/>
                <a:gd name="T22" fmla="*/ 0 w 432"/>
                <a:gd name="T23" fmla="*/ 0 h 288"/>
                <a:gd name="T24" fmla="*/ 0 w 432"/>
                <a:gd name="T25" fmla="*/ 0 h 288"/>
                <a:gd name="T26" fmla="*/ 0 w 432"/>
                <a:gd name="T27" fmla="*/ 0 h 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2"/>
                <a:gd name="T43" fmla="*/ 0 h 288"/>
                <a:gd name="T44" fmla="*/ 432 w 432"/>
                <a:gd name="T45" fmla="*/ 288 h 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2" h="288">
                  <a:moveTo>
                    <a:pt x="165" y="96"/>
                  </a:moveTo>
                  <a:lnTo>
                    <a:pt x="114" y="195"/>
                  </a:lnTo>
                  <a:lnTo>
                    <a:pt x="0" y="288"/>
                  </a:lnTo>
                  <a:lnTo>
                    <a:pt x="144" y="240"/>
                  </a:lnTo>
                  <a:lnTo>
                    <a:pt x="192" y="288"/>
                  </a:lnTo>
                  <a:lnTo>
                    <a:pt x="240" y="288"/>
                  </a:lnTo>
                  <a:lnTo>
                    <a:pt x="288" y="240"/>
                  </a:lnTo>
                  <a:lnTo>
                    <a:pt x="378" y="276"/>
                  </a:lnTo>
                  <a:lnTo>
                    <a:pt x="432" y="288"/>
                  </a:lnTo>
                  <a:lnTo>
                    <a:pt x="336" y="192"/>
                  </a:lnTo>
                  <a:lnTo>
                    <a:pt x="288" y="96"/>
                  </a:lnTo>
                  <a:lnTo>
                    <a:pt x="240" y="0"/>
                  </a:lnTo>
                  <a:lnTo>
                    <a:pt x="213" y="3"/>
                  </a:lnTo>
                  <a:lnTo>
                    <a:pt x="165" y="96"/>
                  </a:lnTo>
                  <a:close/>
                </a:path>
              </a:pathLst>
            </a:custGeom>
            <a:blipFill dpi="0" rotWithShape="1">
              <a:blip r:embed="rId6" cstate="screen"/>
              <a:srcRect/>
              <a:tile tx="0" ty="0" sx="100000" sy="100000" flip="none" algn="tl"/>
            </a:blip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</p:grpSp>
      <p:grpSp>
        <p:nvGrpSpPr>
          <p:cNvPr id="7" name="Group 171"/>
          <p:cNvGrpSpPr>
            <a:grpSpLocks/>
          </p:cNvGrpSpPr>
          <p:nvPr/>
        </p:nvGrpSpPr>
        <p:grpSpPr bwMode="auto">
          <a:xfrm>
            <a:off x="3071813" y="3786188"/>
            <a:ext cx="4973637" cy="1782762"/>
            <a:chOff x="912" y="2688"/>
            <a:chExt cx="2524" cy="878"/>
          </a:xfrm>
        </p:grpSpPr>
        <p:grpSp>
          <p:nvGrpSpPr>
            <p:cNvPr id="8" name="Group 170"/>
            <p:cNvGrpSpPr>
              <a:grpSpLocks/>
            </p:cNvGrpSpPr>
            <p:nvPr/>
          </p:nvGrpSpPr>
          <p:grpSpPr bwMode="auto">
            <a:xfrm>
              <a:off x="912" y="2688"/>
              <a:ext cx="2524" cy="878"/>
              <a:chOff x="912" y="2688"/>
              <a:chExt cx="2524" cy="878"/>
            </a:xfrm>
          </p:grpSpPr>
          <p:grpSp>
            <p:nvGrpSpPr>
              <p:cNvPr id="9" name="Group 142"/>
              <p:cNvGrpSpPr>
                <a:grpSpLocks/>
              </p:cNvGrpSpPr>
              <p:nvPr/>
            </p:nvGrpSpPr>
            <p:grpSpPr bwMode="auto">
              <a:xfrm>
                <a:off x="912" y="2784"/>
                <a:ext cx="1392" cy="576"/>
                <a:chOff x="2976" y="3024"/>
                <a:chExt cx="1329" cy="384"/>
              </a:xfrm>
            </p:grpSpPr>
            <p:grpSp>
              <p:nvGrpSpPr>
                <p:cNvPr id="10" name="Group 128"/>
                <p:cNvGrpSpPr>
                  <a:grpSpLocks/>
                </p:cNvGrpSpPr>
                <p:nvPr/>
              </p:nvGrpSpPr>
              <p:grpSpPr bwMode="auto">
                <a:xfrm>
                  <a:off x="2976" y="3024"/>
                  <a:ext cx="897" cy="360"/>
                  <a:chOff x="3807" y="2976"/>
                  <a:chExt cx="897" cy="360"/>
                </a:xfrm>
              </p:grpSpPr>
              <p:sp>
                <p:nvSpPr>
                  <p:cNvPr id="19730" name="Freeform 47"/>
                  <p:cNvSpPr>
                    <a:spLocks/>
                  </p:cNvSpPr>
                  <p:nvPr/>
                </p:nvSpPr>
                <p:spPr bwMode="auto">
                  <a:xfrm>
                    <a:off x="3807" y="2976"/>
                    <a:ext cx="897" cy="360"/>
                  </a:xfrm>
                  <a:custGeom>
                    <a:avLst/>
                    <a:gdLst>
                      <a:gd name="T0" fmla="*/ 311 w 831"/>
                      <a:gd name="T1" fmla="*/ 4 h 480"/>
                      <a:gd name="T2" fmla="*/ 473 w 831"/>
                      <a:gd name="T3" fmla="*/ 3 h 480"/>
                      <a:gd name="T4" fmla="*/ 782 w 831"/>
                      <a:gd name="T5" fmla="*/ 2 h 480"/>
                      <a:gd name="T6" fmla="*/ 943 w 831"/>
                      <a:gd name="T7" fmla="*/ 2 h 480"/>
                      <a:gd name="T8" fmla="*/ 1252 w 831"/>
                      <a:gd name="T9" fmla="*/ 2 h 480"/>
                      <a:gd name="T10" fmla="*/ 1518 w 831"/>
                      <a:gd name="T11" fmla="*/ 2 h 480"/>
                      <a:gd name="T12" fmla="*/ 1669 w 831"/>
                      <a:gd name="T13" fmla="*/ 2 h 480"/>
                      <a:gd name="T14" fmla="*/ 1727 w 831"/>
                      <a:gd name="T15" fmla="*/ 0 h 480"/>
                      <a:gd name="T16" fmla="*/ 1832 w 831"/>
                      <a:gd name="T17" fmla="*/ 2 h 480"/>
                      <a:gd name="T18" fmla="*/ 1878 w 831"/>
                      <a:gd name="T19" fmla="*/ 2 h 480"/>
                      <a:gd name="T20" fmla="*/ 2038 w 831"/>
                      <a:gd name="T21" fmla="*/ 2 h 480"/>
                      <a:gd name="T22" fmla="*/ 2038 w 831"/>
                      <a:gd name="T23" fmla="*/ 2 h 480"/>
                      <a:gd name="T24" fmla="*/ 2352 w 831"/>
                      <a:gd name="T25" fmla="*/ 2 h 480"/>
                      <a:gd name="T26" fmla="*/ 2352 w 831"/>
                      <a:gd name="T27" fmla="*/ 3 h 480"/>
                      <a:gd name="T28" fmla="*/ 2511 w 831"/>
                      <a:gd name="T29" fmla="*/ 4 h 480"/>
                      <a:gd name="T30" fmla="*/ 2511 w 831"/>
                      <a:gd name="T31" fmla="*/ 4 h 480"/>
                      <a:gd name="T32" fmla="*/ 2665 w 831"/>
                      <a:gd name="T33" fmla="*/ 4 h 480"/>
                      <a:gd name="T34" fmla="*/ 2823 w 831"/>
                      <a:gd name="T35" fmla="*/ 4 h 480"/>
                      <a:gd name="T36" fmla="*/ 2665 w 831"/>
                      <a:gd name="T37" fmla="*/ 5 h 480"/>
                      <a:gd name="T38" fmla="*/ 1878 w 831"/>
                      <a:gd name="T39" fmla="*/ 5 h 480"/>
                      <a:gd name="T40" fmla="*/ 1252 w 831"/>
                      <a:gd name="T41" fmla="*/ 5 h 480"/>
                      <a:gd name="T42" fmla="*/ 943 w 831"/>
                      <a:gd name="T43" fmla="*/ 5 h 480"/>
                      <a:gd name="T44" fmla="*/ 311 w 831"/>
                      <a:gd name="T45" fmla="*/ 5 h 480"/>
                      <a:gd name="T46" fmla="*/ 0 w 831"/>
                      <a:gd name="T47" fmla="*/ 4 h 480"/>
                      <a:gd name="T48" fmla="*/ 157 w 831"/>
                      <a:gd name="T49" fmla="*/ 4 h 480"/>
                      <a:gd name="T50" fmla="*/ 311 w 831"/>
                      <a:gd name="T51" fmla="*/ 4 h 480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831"/>
                      <a:gd name="T79" fmla="*/ 0 h 480"/>
                      <a:gd name="T80" fmla="*/ 831 w 831"/>
                      <a:gd name="T81" fmla="*/ 480 h 480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831" h="480">
                        <a:moveTo>
                          <a:pt x="92" y="288"/>
                        </a:moveTo>
                        <a:lnTo>
                          <a:pt x="139" y="240"/>
                        </a:lnTo>
                        <a:lnTo>
                          <a:pt x="231" y="192"/>
                        </a:lnTo>
                        <a:lnTo>
                          <a:pt x="277" y="192"/>
                        </a:lnTo>
                        <a:lnTo>
                          <a:pt x="369" y="96"/>
                        </a:lnTo>
                        <a:lnTo>
                          <a:pt x="447" y="52"/>
                        </a:lnTo>
                        <a:lnTo>
                          <a:pt x="491" y="24"/>
                        </a:lnTo>
                        <a:lnTo>
                          <a:pt x="508" y="0"/>
                        </a:lnTo>
                        <a:lnTo>
                          <a:pt x="539" y="32"/>
                        </a:lnTo>
                        <a:lnTo>
                          <a:pt x="554" y="48"/>
                        </a:lnTo>
                        <a:lnTo>
                          <a:pt x="600" y="96"/>
                        </a:lnTo>
                        <a:lnTo>
                          <a:pt x="600" y="144"/>
                        </a:lnTo>
                        <a:lnTo>
                          <a:pt x="693" y="192"/>
                        </a:lnTo>
                        <a:lnTo>
                          <a:pt x="693" y="240"/>
                        </a:lnTo>
                        <a:lnTo>
                          <a:pt x="739" y="288"/>
                        </a:lnTo>
                        <a:lnTo>
                          <a:pt x="739" y="336"/>
                        </a:lnTo>
                        <a:lnTo>
                          <a:pt x="785" y="336"/>
                        </a:lnTo>
                        <a:lnTo>
                          <a:pt x="831" y="336"/>
                        </a:lnTo>
                        <a:lnTo>
                          <a:pt x="785" y="384"/>
                        </a:lnTo>
                        <a:lnTo>
                          <a:pt x="554" y="432"/>
                        </a:lnTo>
                        <a:lnTo>
                          <a:pt x="369" y="432"/>
                        </a:lnTo>
                        <a:lnTo>
                          <a:pt x="277" y="480"/>
                        </a:lnTo>
                        <a:lnTo>
                          <a:pt x="92" y="432"/>
                        </a:lnTo>
                        <a:lnTo>
                          <a:pt x="0" y="336"/>
                        </a:lnTo>
                        <a:lnTo>
                          <a:pt x="46" y="288"/>
                        </a:lnTo>
                        <a:lnTo>
                          <a:pt x="92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/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31" name="Freeform 48"/>
                  <p:cNvSpPr>
                    <a:spLocks/>
                  </p:cNvSpPr>
                  <p:nvPr/>
                </p:nvSpPr>
                <p:spPr bwMode="auto">
                  <a:xfrm>
                    <a:off x="3856" y="2976"/>
                    <a:ext cx="699" cy="360"/>
                  </a:xfrm>
                  <a:custGeom>
                    <a:avLst/>
                    <a:gdLst>
                      <a:gd name="T0" fmla="*/ 88 w 672"/>
                      <a:gd name="T1" fmla="*/ 5 h 480"/>
                      <a:gd name="T2" fmla="*/ 450 w 672"/>
                      <a:gd name="T3" fmla="*/ 5 h 480"/>
                      <a:gd name="T4" fmla="*/ 633 w 672"/>
                      <a:gd name="T5" fmla="*/ 5 h 480"/>
                      <a:gd name="T6" fmla="*/ 991 w 672"/>
                      <a:gd name="T7" fmla="*/ 5 h 480"/>
                      <a:gd name="T8" fmla="*/ 1262 w 672"/>
                      <a:gd name="T9" fmla="*/ 4 h 480"/>
                      <a:gd name="T10" fmla="*/ 1262 w 672"/>
                      <a:gd name="T11" fmla="*/ 4 h 480"/>
                      <a:gd name="T12" fmla="*/ 1170 w 672"/>
                      <a:gd name="T13" fmla="*/ 2 h 480"/>
                      <a:gd name="T14" fmla="*/ 1081 w 672"/>
                      <a:gd name="T15" fmla="*/ 2 h 480"/>
                      <a:gd name="T16" fmla="*/ 1081 w 672"/>
                      <a:gd name="T17" fmla="*/ 2 h 480"/>
                      <a:gd name="T18" fmla="*/ 901 w 672"/>
                      <a:gd name="T19" fmla="*/ 2 h 480"/>
                      <a:gd name="T20" fmla="*/ 901 w 672"/>
                      <a:gd name="T21" fmla="*/ 0 h 480"/>
                      <a:gd name="T22" fmla="*/ 722 w 672"/>
                      <a:gd name="T23" fmla="*/ 2 h 480"/>
                      <a:gd name="T24" fmla="*/ 633 w 672"/>
                      <a:gd name="T25" fmla="*/ 2 h 480"/>
                      <a:gd name="T26" fmla="*/ 271 w 672"/>
                      <a:gd name="T27" fmla="*/ 3 h 480"/>
                      <a:gd name="T28" fmla="*/ 179 w 672"/>
                      <a:gd name="T29" fmla="*/ 4 h 480"/>
                      <a:gd name="T30" fmla="*/ 0 w 672"/>
                      <a:gd name="T31" fmla="*/ 4 h 480"/>
                      <a:gd name="T32" fmla="*/ 88 w 672"/>
                      <a:gd name="T33" fmla="*/ 5 h 48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72"/>
                      <a:gd name="T52" fmla="*/ 0 h 480"/>
                      <a:gd name="T53" fmla="*/ 672 w 672"/>
                      <a:gd name="T54" fmla="*/ 480 h 48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72" h="480">
                        <a:moveTo>
                          <a:pt x="48" y="384"/>
                        </a:moveTo>
                        <a:lnTo>
                          <a:pt x="240" y="480"/>
                        </a:lnTo>
                        <a:lnTo>
                          <a:pt x="336" y="384"/>
                        </a:lnTo>
                        <a:lnTo>
                          <a:pt x="528" y="384"/>
                        </a:lnTo>
                        <a:lnTo>
                          <a:pt x="672" y="336"/>
                        </a:lnTo>
                        <a:lnTo>
                          <a:pt x="672" y="288"/>
                        </a:lnTo>
                        <a:lnTo>
                          <a:pt x="624" y="192"/>
                        </a:lnTo>
                        <a:lnTo>
                          <a:pt x="576" y="144"/>
                        </a:lnTo>
                        <a:lnTo>
                          <a:pt x="576" y="96"/>
                        </a:lnTo>
                        <a:lnTo>
                          <a:pt x="480" y="48"/>
                        </a:lnTo>
                        <a:lnTo>
                          <a:pt x="480" y="0"/>
                        </a:lnTo>
                        <a:lnTo>
                          <a:pt x="384" y="96"/>
                        </a:lnTo>
                        <a:lnTo>
                          <a:pt x="336" y="192"/>
                        </a:lnTo>
                        <a:lnTo>
                          <a:pt x="144" y="240"/>
                        </a:lnTo>
                        <a:lnTo>
                          <a:pt x="96" y="288"/>
                        </a:lnTo>
                        <a:lnTo>
                          <a:pt x="0" y="336"/>
                        </a:lnTo>
                        <a:lnTo>
                          <a:pt x="48" y="384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12999"/>
                        </a:srgbClr>
                      </a:gs>
                      <a:gs pos="100000">
                        <a:schemeClr val="tx1">
                          <a:alpha val="56000"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32" name="Freeform 49"/>
                  <p:cNvSpPr>
                    <a:spLocks/>
                  </p:cNvSpPr>
                  <p:nvPr/>
                </p:nvSpPr>
                <p:spPr bwMode="auto">
                  <a:xfrm>
                    <a:off x="4006" y="3048"/>
                    <a:ext cx="498" cy="252"/>
                  </a:xfrm>
                  <a:custGeom>
                    <a:avLst/>
                    <a:gdLst>
                      <a:gd name="T0" fmla="*/ 1175 w 461"/>
                      <a:gd name="T1" fmla="*/ 0 h 336"/>
                      <a:gd name="T2" fmla="*/ 1269 w 461"/>
                      <a:gd name="T3" fmla="*/ 2 h 336"/>
                      <a:gd name="T4" fmla="*/ 1584 w 461"/>
                      <a:gd name="T5" fmla="*/ 2 h 336"/>
                      <a:gd name="T6" fmla="*/ 1584 w 461"/>
                      <a:gd name="T7" fmla="*/ 2 h 336"/>
                      <a:gd name="T8" fmla="*/ 1109 w 461"/>
                      <a:gd name="T9" fmla="*/ 2 h 336"/>
                      <a:gd name="T10" fmla="*/ 792 w 461"/>
                      <a:gd name="T11" fmla="*/ 3 h 336"/>
                      <a:gd name="T12" fmla="*/ 318 w 461"/>
                      <a:gd name="T13" fmla="*/ 3 h 336"/>
                      <a:gd name="T14" fmla="*/ 0 w 461"/>
                      <a:gd name="T15" fmla="*/ 2 h 336"/>
                      <a:gd name="T16" fmla="*/ 318 w 461"/>
                      <a:gd name="T17" fmla="*/ 2 h 336"/>
                      <a:gd name="T18" fmla="*/ 475 w 461"/>
                      <a:gd name="T19" fmla="*/ 2 h 336"/>
                      <a:gd name="T20" fmla="*/ 792 w 461"/>
                      <a:gd name="T21" fmla="*/ 2 h 336"/>
                      <a:gd name="T22" fmla="*/ 951 w 461"/>
                      <a:gd name="T23" fmla="*/ 2 h 336"/>
                      <a:gd name="T24" fmla="*/ 1175 w 461"/>
                      <a:gd name="T25" fmla="*/ 0 h 3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61"/>
                      <a:gd name="T40" fmla="*/ 0 h 336"/>
                      <a:gd name="T41" fmla="*/ 461 w 461"/>
                      <a:gd name="T42" fmla="*/ 336 h 3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61" h="336">
                        <a:moveTo>
                          <a:pt x="342" y="0"/>
                        </a:moveTo>
                        <a:lnTo>
                          <a:pt x="369" y="62"/>
                        </a:lnTo>
                        <a:lnTo>
                          <a:pt x="461" y="117"/>
                        </a:lnTo>
                        <a:lnTo>
                          <a:pt x="461" y="226"/>
                        </a:lnTo>
                        <a:lnTo>
                          <a:pt x="323" y="226"/>
                        </a:lnTo>
                        <a:lnTo>
                          <a:pt x="231" y="281"/>
                        </a:lnTo>
                        <a:lnTo>
                          <a:pt x="92" y="336"/>
                        </a:lnTo>
                        <a:lnTo>
                          <a:pt x="0" y="226"/>
                        </a:lnTo>
                        <a:lnTo>
                          <a:pt x="92" y="171"/>
                        </a:lnTo>
                        <a:lnTo>
                          <a:pt x="138" y="117"/>
                        </a:lnTo>
                        <a:lnTo>
                          <a:pt x="231" y="117"/>
                        </a:lnTo>
                        <a:lnTo>
                          <a:pt x="277" y="7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50998"/>
                        </a:srgbClr>
                      </a:gs>
                      <a:gs pos="100000">
                        <a:schemeClr val="tx2">
                          <a:alpha val="43999"/>
                        </a:schemeClr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33" name="Freeform 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57" y="3192"/>
                    <a:ext cx="99" cy="72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34" name="Freeform 6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67" y="3180"/>
                    <a:ext cx="78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35" name="Freeform 6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78" y="3156"/>
                    <a:ext cx="56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9720" name="Freeform 65"/>
                <p:cNvSpPr>
                  <a:spLocks/>
                </p:cNvSpPr>
                <p:nvPr/>
              </p:nvSpPr>
              <p:spPr bwMode="auto">
                <a:xfrm>
                  <a:off x="3408" y="3066"/>
                  <a:ext cx="897" cy="342"/>
                </a:xfrm>
                <a:custGeom>
                  <a:avLst/>
                  <a:gdLst>
                    <a:gd name="T0" fmla="*/ 311 w 831"/>
                    <a:gd name="T1" fmla="*/ 3 h 456"/>
                    <a:gd name="T2" fmla="*/ 473 w 831"/>
                    <a:gd name="T3" fmla="*/ 3 h 456"/>
                    <a:gd name="T4" fmla="*/ 782 w 831"/>
                    <a:gd name="T5" fmla="*/ 2 h 456"/>
                    <a:gd name="T6" fmla="*/ 943 w 831"/>
                    <a:gd name="T7" fmla="*/ 2 h 456"/>
                    <a:gd name="T8" fmla="*/ 1252 w 831"/>
                    <a:gd name="T9" fmla="*/ 2 h 456"/>
                    <a:gd name="T10" fmla="*/ 1521 w 831"/>
                    <a:gd name="T11" fmla="*/ 2 h 456"/>
                    <a:gd name="T12" fmla="*/ 1629 w 831"/>
                    <a:gd name="T13" fmla="*/ 0 h 456"/>
                    <a:gd name="T14" fmla="*/ 1727 w 831"/>
                    <a:gd name="T15" fmla="*/ 2 h 456"/>
                    <a:gd name="T16" fmla="*/ 1807 w 831"/>
                    <a:gd name="T17" fmla="*/ 2 h 456"/>
                    <a:gd name="T18" fmla="*/ 1878 w 831"/>
                    <a:gd name="T19" fmla="*/ 2 h 456"/>
                    <a:gd name="T20" fmla="*/ 2038 w 831"/>
                    <a:gd name="T21" fmla="*/ 2 h 456"/>
                    <a:gd name="T22" fmla="*/ 2038 w 831"/>
                    <a:gd name="T23" fmla="*/ 2 h 456"/>
                    <a:gd name="T24" fmla="*/ 2352 w 831"/>
                    <a:gd name="T25" fmla="*/ 2 h 456"/>
                    <a:gd name="T26" fmla="*/ 2352 w 831"/>
                    <a:gd name="T27" fmla="*/ 3 h 456"/>
                    <a:gd name="T28" fmla="*/ 2511 w 831"/>
                    <a:gd name="T29" fmla="*/ 3 h 456"/>
                    <a:gd name="T30" fmla="*/ 2511 w 831"/>
                    <a:gd name="T31" fmla="*/ 4 h 456"/>
                    <a:gd name="T32" fmla="*/ 2665 w 831"/>
                    <a:gd name="T33" fmla="*/ 4 h 456"/>
                    <a:gd name="T34" fmla="*/ 2823 w 831"/>
                    <a:gd name="T35" fmla="*/ 4 h 456"/>
                    <a:gd name="T36" fmla="*/ 2665 w 831"/>
                    <a:gd name="T37" fmla="*/ 4 h 456"/>
                    <a:gd name="T38" fmla="*/ 1878 w 831"/>
                    <a:gd name="T39" fmla="*/ 5 h 456"/>
                    <a:gd name="T40" fmla="*/ 1252 w 831"/>
                    <a:gd name="T41" fmla="*/ 5 h 456"/>
                    <a:gd name="T42" fmla="*/ 943 w 831"/>
                    <a:gd name="T43" fmla="*/ 5 h 456"/>
                    <a:gd name="T44" fmla="*/ 311 w 831"/>
                    <a:gd name="T45" fmla="*/ 5 h 456"/>
                    <a:gd name="T46" fmla="*/ 0 w 831"/>
                    <a:gd name="T47" fmla="*/ 4 h 456"/>
                    <a:gd name="T48" fmla="*/ 157 w 831"/>
                    <a:gd name="T49" fmla="*/ 3 h 456"/>
                    <a:gd name="T50" fmla="*/ 311 w 831"/>
                    <a:gd name="T51" fmla="*/ 3 h 45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56"/>
                    <a:gd name="T80" fmla="*/ 831 w 831"/>
                    <a:gd name="T81" fmla="*/ 456 h 45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56">
                      <a:moveTo>
                        <a:pt x="92" y="264"/>
                      </a:moveTo>
                      <a:lnTo>
                        <a:pt x="139" y="216"/>
                      </a:lnTo>
                      <a:lnTo>
                        <a:pt x="231" y="168"/>
                      </a:lnTo>
                      <a:lnTo>
                        <a:pt x="277" y="168"/>
                      </a:lnTo>
                      <a:lnTo>
                        <a:pt x="369" y="72"/>
                      </a:lnTo>
                      <a:lnTo>
                        <a:pt x="448" y="32"/>
                      </a:lnTo>
                      <a:lnTo>
                        <a:pt x="480" y="0"/>
                      </a:lnTo>
                      <a:lnTo>
                        <a:pt x="508" y="8"/>
                      </a:lnTo>
                      <a:lnTo>
                        <a:pt x="532" y="4"/>
                      </a:lnTo>
                      <a:lnTo>
                        <a:pt x="554" y="24"/>
                      </a:lnTo>
                      <a:lnTo>
                        <a:pt x="600" y="72"/>
                      </a:lnTo>
                      <a:lnTo>
                        <a:pt x="600" y="120"/>
                      </a:lnTo>
                      <a:lnTo>
                        <a:pt x="693" y="168"/>
                      </a:lnTo>
                      <a:lnTo>
                        <a:pt x="693" y="216"/>
                      </a:lnTo>
                      <a:lnTo>
                        <a:pt x="739" y="264"/>
                      </a:lnTo>
                      <a:lnTo>
                        <a:pt x="739" y="312"/>
                      </a:lnTo>
                      <a:lnTo>
                        <a:pt x="785" y="312"/>
                      </a:lnTo>
                      <a:lnTo>
                        <a:pt x="831" y="312"/>
                      </a:lnTo>
                      <a:lnTo>
                        <a:pt x="785" y="360"/>
                      </a:lnTo>
                      <a:lnTo>
                        <a:pt x="554" y="408"/>
                      </a:lnTo>
                      <a:lnTo>
                        <a:pt x="369" y="408"/>
                      </a:lnTo>
                      <a:lnTo>
                        <a:pt x="277" y="456"/>
                      </a:lnTo>
                      <a:lnTo>
                        <a:pt x="92" y="408"/>
                      </a:lnTo>
                      <a:lnTo>
                        <a:pt x="0" y="312"/>
                      </a:lnTo>
                      <a:lnTo>
                        <a:pt x="46" y="264"/>
                      </a:lnTo>
                      <a:lnTo>
                        <a:pt x="92" y="26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721" name="Freeform 130"/>
                <p:cNvSpPr>
                  <a:spLocks/>
                </p:cNvSpPr>
                <p:nvPr/>
              </p:nvSpPr>
              <p:spPr bwMode="auto">
                <a:xfrm>
                  <a:off x="3264" y="3024"/>
                  <a:ext cx="897" cy="360"/>
                </a:xfrm>
                <a:custGeom>
                  <a:avLst/>
                  <a:gdLst>
                    <a:gd name="T0" fmla="*/ 311 w 831"/>
                    <a:gd name="T1" fmla="*/ 4 h 480"/>
                    <a:gd name="T2" fmla="*/ 473 w 831"/>
                    <a:gd name="T3" fmla="*/ 3 h 480"/>
                    <a:gd name="T4" fmla="*/ 782 w 831"/>
                    <a:gd name="T5" fmla="*/ 2 h 480"/>
                    <a:gd name="T6" fmla="*/ 943 w 831"/>
                    <a:gd name="T7" fmla="*/ 2 h 480"/>
                    <a:gd name="T8" fmla="*/ 1252 w 831"/>
                    <a:gd name="T9" fmla="*/ 2 h 480"/>
                    <a:gd name="T10" fmla="*/ 1518 w 831"/>
                    <a:gd name="T11" fmla="*/ 2 h 480"/>
                    <a:gd name="T12" fmla="*/ 1669 w 831"/>
                    <a:gd name="T13" fmla="*/ 2 h 480"/>
                    <a:gd name="T14" fmla="*/ 1727 w 831"/>
                    <a:gd name="T15" fmla="*/ 0 h 480"/>
                    <a:gd name="T16" fmla="*/ 1832 w 831"/>
                    <a:gd name="T17" fmla="*/ 2 h 480"/>
                    <a:gd name="T18" fmla="*/ 1878 w 831"/>
                    <a:gd name="T19" fmla="*/ 2 h 480"/>
                    <a:gd name="T20" fmla="*/ 2038 w 831"/>
                    <a:gd name="T21" fmla="*/ 2 h 480"/>
                    <a:gd name="T22" fmla="*/ 2038 w 831"/>
                    <a:gd name="T23" fmla="*/ 2 h 480"/>
                    <a:gd name="T24" fmla="*/ 2352 w 831"/>
                    <a:gd name="T25" fmla="*/ 2 h 480"/>
                    <a:gd name="T26" fmla="*/ 2352 w 831"/>
                    <a:gd name="T27" fmla="*/ 3 h 480"/>
                    <a:gd name="T28" fmla="*/ 2511 w 831"/>
                    <a:gd name="T29" fmla="*/ 4 h 480"/>
                    <a:gd name="T30" fmla="*/ 2511 w 831"/>
                    <a:gd name="T31" fmla="*/ 4 h 480"/>
                    <a:gd name="T32" fmla="*/ 2665 w 831"/>
                    <a:gd name="T33" fmla="*/ 4 h 480"/>
                    <a:gd name="T34" fmla="*/ 2823 w 831"/>
                    <a:gd name="T35" fmla="*/ 4 h 480"/>
                    <a:gd name="T36" fmla="*/ 2665 w 831"/>
                    <a:gd name="T37" fmla="*/ 5 h 480"/>
                    <a:gd name="T38" fmla="*/ 1878 w 831"/>
                    <a:gd name="T39" fmla="*/ 5 h 480"/>
                    <a:gd name="T40" fmla="*/ 1252 w 831"/>
                    <a:gd name="T41" fmla="*/ 5 h 480"/>
                    <a:gd name="T42" fmla="*/ 943 w 831"/>
                    <a:gd name="T43" fmla="*/ 5 h 480"/>
                    <a:gd name="T44" fmla="*/ 311 w 831"/>
                    <a:gd name="T45" fmla="*/ 5 h 480"/>
                    <a:gd name="T46" fmla="*/ 0 w 831"/>
                    <a:gd name="T47" fmla="*/ 4 h 480"/>
                    <a:gd name="T48" fmla="*/ 157 w 831"/>
                    <a:gd name="T49" fmla="*/ 4 h 480"/>
                    <a:gd name="T50" fmla="*/ 311 w 831"/>
                    <a:gd name="T51" fmla="*/ 4 h 4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80"/>
                    <a:gd name="T80" fmla="*/ 831 w 831"/>
                    <a:gd name="T81" fmla="*/ 480 h 48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80">
                      <a:moveTo>
                        <a:pt x="92" y="288"/>
                      </a:moveTo>
                      <a:lnTo>
                        <a:pt x="139" y="240"/>
                      </a:lnTo>
                      <a:lnTo>
                        <a:pt x="231" y="192"/>
                      </a:lnTo>
                      <a:lnTo>
                        <a:pt x="277" y="192"/>
                      </a:lnTo>
                      <a:lnTo>
                        <a:pt x="369" y="96"/>
                      </a:lnTo>
                      <a:lnTo>
                        <a:pt x="447" y="52"/>
                      </a:lnTo>
                      <a:lnTo>
                        <a:pt x="491" y="24"/>
                      </a:lnTo>
                      <a:lnTo>
                        <a:pt x="508" y="0"/>
                      </a:lnTo>
                      <a:lnTo>
                        <a:pt x="539" y="32"/>
                      </a:lnTo>
                      <a:lnTo>
                        <a:pt x="554" y="48"/>
                      </a:lnTo>
                      <a:lnTo>
                        <a:pt x="600" y="96"/>
                      </a:lnTo>
                      <a:lnTo>
                        <a:pt x="600" y="144"/>
                      </a:lnTo>
                      <a:lnTo>
                        <a:pt x="693" y="192"/>
                      </a:lnTo>
                      <a:lnTo>
                        <a:pt x="693" y="240"/>
                      </a:lnTo>
                      <a:lnTo>
                        <a:pt x="739" y="288"/>
                      </a:lnTo>
                      <a:lnTo>
                        <a:pt x="739" y="336"/>
                      </a:lnTo>
                      <a:lnTo>
                        <a:pt x="785" y="336"/>
                      </a:lnTo>
                      <a:lnTo>
                        <a:pt x="831" y="336"/>
                      </a:lnTo>
                      <a:lnTo>
                        <a:pt x="785" y="384"/>
                      </a:lnTo>
                      <a:lnTo>
                        <a:pt x="554" y="432"/>
                      </a:lnTo>
                      <a:lnTo>
                        <a:pt x="369" y="432"/>
                      </a:lnTo>
                      <a:lnTo>
                        <a:pt x="277" y="480"/>
                      </a:lnTo>
                      <a:lnTo>
                        <a:pt x="92" y="432"/>
                      </a:lnTo>
                      <a:lnTo>
                        <a:pt x="0" y="336"/>
                      </a:lnTo>
                      <a:lnTo>
                        <a:pt x="46" y="288"/>
                      </a:lnTo>
                      <a:lnTo>
                        <a:pt x="92" y="28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722" name="Freeform 131"/>
                <p:cNvSpPr>
                  <a:spLocks/>
                </p:cNvSpPr>
                <p:nvPr/>
              </p:nvSpPr>
              <p:spPr bwMode="auto">
                <a:xfrm>
                  <a:off x="3313" y="3024"/>
                  <a:ext cx="699" cy="360"/>
                </a:xfrm>
                <a:custGeom>
                  <a:avLst/>
                  <a:gdLst>
                    <a:gd name="T0" fmla="*/ 88 w 672"/>
                    <a:gd name="T1" fmla="*/ 5 h 480"/>
                    <a:gd name="T2" fmla="*/ 450 w 672"/>
                    <a:gd name="T3" fmla="*/ 5 h 480"/>
                    <a:gd name="T4" fmla="*/ 633 w 672"/>
                    <a:gd name="T5" fmla="*/ 5 h 480"/>
                    <a:gd name="T6" fmla="*/ 991 w 672"/>
                    <a:gd name="T7" fmla="*/ 5 h 480"/>
                    <a:gd name="T8" fmla="*/ 1262 w 672"/>
                    <a:gd name="T9" fmla="*/ 4 h 480"/>
                    <a:gd name="T10" fmla="*/ 1262 w 672"/>
                    <a:gd name="T11" fmla="*/ 4 h 480"/>
                    <a:gd name="T12" fmla="*/ 1170 w 672"/>
                    <a:gd name="T13" fmla="*/ 2 h 480"/>
                    <a:gd name="T14" fmla="*/ 1081 w 672"/>
                    <a:gd name="T15" fmla="*/ 2 h 480"/>
                    <a:gd name="T16" fmla="*/ 1081 w 672"/>
                    <a:gd name="T17" fmla="*/ 2 h 480"/>
                    <a:gd name="T18" fmla="*/ 901 w 672"/>
                    <a:gd name="T19" fmla="*/ 2 h 480"/>
                    <a:gd name="T20" fmla="*/ 901 w 672"/>
                    <a:gd name="T21" fmla="*/ 0 h 480"/>
                    <a:gd name="T22" fmla="*/ 722 w 672"/>
                    <a:gd name="T23" fmla="*/ 2 h 480"/>
                    <a:gd name="T24" fmla="*/ 633 w 672"/>
                    <a:gd name="T25" fmla="*/ 2 h 480"/>
                    <a:gd name="T26" fmla="*/ 271 w 672"/>
                    <a:gd name="T27" fmla="*/ 3 h 480"/>
                    <a:gd name="T28" fmla="*/ 179 w 672"/>
                    <a:gd name="T29" fmla="*/ 4 h 480"/>
                    <a:gd name="T30" fmla="*/ 0 w 672"/>
                    <a:gd name="T31" fmla="*/ 4 h 480"/>
                    <a:gd name="T32" fmla="*/ 88 w 672"/>
                    <a:gd name="T33" fmla="*/ 5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723" name="Freeform 132"/>
                <p:cNvSpPr>
                  <a:spLocks/>
                </p:cNvSpPr>
                <p:nvPr/>
              </p:nvSpPr>
              <p:spPr bwMode="auto">
                <a:xfrm>
                  <a:off x="3463" y="3096"/>
                  <a:ext cx="498" cy="252"/>
                </a:xfrm>
                <a:custGeom>
                  <a:avLst/>
                  <a:gdLst>
                    <a:gd name="T0" fmla="*/ 1175 w 461"/>
                    <a:gd name="T1" fmla="*/ 0 h 336"/>
                    <a:gd name="T2" fmla="*/ 1269 w 461"/>
                    <a:gd name="T3" fmla="*/ 2 h 336"/>
                    <a:gd name="T4" fmla="*/ 1584 w 461"/>
                    <a:gd name="T5" fmla="*/ 2 h 336"/>
                    <a:gd name="T6" fmla="*/ 1584 w 461"/>
                    <a:gd name="T7" fmla="*/ 2 h 336"/>
                    <a:gd name="T8" fmla="*/ 1109 w 461"/>
                    <a:gd name="T9" fmla="*/ 2 h 336"/>
                    <a:gd name="T10" fmla="*/ 792 w 461"/>
                    <a:gd name="T11" fmla="*/ 3 h 336"/>
                    <a:gd name="T12" fmla="*/ 318 w 461"/>
                    <a:gd name="T13" fmla="*/ 3 h 336"/>
                    <a:gd name="T14" fmla="*/ 0 w 461"/>
                    <a:gd name="T15" fmla="*/ 2 h 336"/>
                    <a:gd name="T16" fmla="*/ 318 w 461"/>
                    <a:gd name="T17" fmla="*/ 2 h 336"/>
                    <a:gd name="T18" fmla="*/ 475 w 461"/>
                    <a:gd name="T19" fmla="*/ 2 h 336"/>
                    <a:gd name="T20" fmla="*/ 792 w 461"/>
                    <a:gd name="T21" fmla="*/ 2 h 336"/>
                    <a:gd name="T22" fmla="*/ 951 w 461"/>
                    <a:gd name="T23" fmla="*/ 2 h 336"/>
                    <a:gd name="T24" fmla="*/ 1175 w 461"/>
                    <a:gd name="T25" fmla="*/ 0 h 3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36"/>
                    <a:gd name="T41" fmla="*/ 461 w 461"/>
                    <a:gd name="T42" fmla="*/ 336 h 3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36">
                      <a:moveTo>
                        <a:pt x="342" y="0"/>
                      </a:moveTo>
                      <a:lnTo>
                        <a:pt x="369" y="62"/>
                      </a:lnTo>
                      <a:lnTo>
                        <a:pt x="461" y="117"/>
                      </a:lnTo>
                      <a:lnTo>
                        <a:pt x="461" y="226"/>
                      </a:lnTo>
                      <a:lnTo>
                        <a:pt x="323" y="226"/>
                      </a:lnTo>
                      <a:lnTo>
                        <a:pt x="231" y="281"/>
                      </a:lnTo>
                      <a:lnTo>
                        <a:pt x="92" y="336"/>
                      </a:lnTo>
                      <a:lnTo>
                        <a:pt x="0" y="226"/>
                      </a:lnTo>
                      <a:lnTo>
                        <a:pt x="92" y="171"/>
                      </a:lnTo>
                      <a:lnTo>
                        <a:pt x="138" y="117"/>
                      </a:lnTo>
                      <a:lnTo>
                        <a:pt x="231" y="117"/>
                      </a:lnTo>
                      <a:lnTo>
                        <a:pt x="277" y="7"/>
                      </a:lnTo>
                      <a:lnTo>
                        <a:pt x="34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724" name="Freeform 66"/>
                <p:cNvSpPr>
                  <a:spLocks/>
                </p:cNvSpPr>
                <p:nvPr/>
              </p:nvSpPr>
              <p:spPr bwMode="auto">
                <a:xfrm>
                  <a:off x="3458" y="3048"/>
                  <a:ext cx="698" cy="360"/>
                </a:xfrm>
                <a:custGeom>
                  <a:avLst/>
                  <a:gdLst>
                    <a:gd name="T0" fmla="*/ 87 w 672"/>
                    <a:gd name="T1" fmla="*/ 5 h 480"/>
                    <a:gd name="T2" fmla="*/ 441 w 672"/>
                    <a:gd name="T3" fmla="*/ 5 h 480"/>
                    <a:gd name="T4" fmla="*/ 618 w 672"/>
                    <a:gd name="T5" fmla="*/ 5 h 480"/>
                    <a:gd name="T6" fmla="*/ 971 w 672"/>
                    <a:gd name="T7" fmla="*/ 5 h 480"/>
                    <a:gd name="T8" fmla="*/ 1233 w 672"/>
                    <a:gd name="T9" fmla="*/ 4 h 480"/>
                    <a:gd name="T10" fmla="*/ 1233 w 672"/>
                    <a:gd name="T11" fmla="*/ 4 h 480"/>
                    <a:gd name="T12" fmla="*/ 1145 w 672"/>
                    <a:gd name="T13" fmla="*/ 2 h 480"/>
                    <a:gd name="T14" fmla="*/ 1056 w 672"/>
                    <a:gd name="T15" fmla="*/ 2 h 480"/>
                    <a:gd name="T16" fmla="*/ 1056 w 672"/>
                    <a:gd name="T17" fmla="*/ 2 h 480"/>
                    <a:gd name="T18" fmla="*/ 880 w 672"/>
                    <a:gd name="T19" fmla="*/ 2 h 480"/>
                    <a:gd name="T20" fmla="*/ 880 w 672"/>
                    <a:gd name="T21" fmla="*/ 0 h 480"/>
                    <a:gd name="T22" fmla="*/ 704 w 672"/>
                    <a:gd name="T23" fmla="*/ 2 h 480"/>
                    <a:gd name="T24" fmla="*/ 618 w 672"/>
                    <a:gd name="T25" fmla="*/ 2 h 480"/>
                    <a:gd name="T26" fmla="*/ 267 w 672"/>
                    <a:gd name="T27" fmla="*/ 3 h 480"/>
                    <a:gd name="T28" fmla="*/ 176 w 672"/>
                    <a:gd name="T29" fmla="*/ 4 h 480"/>
                    <a:gd name="T30" fmla="*/ 0 w 672"/>
                    <a:gd name="T31" fmla="*/ 4 h 480"/>
                    <a:gd name="T32" fmla="*/ 87 w 672"/>
                    <a:gd name="T33" fmla="*/ 5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725" name="Freeform 67"/>
                <p:cNvSpPr>
                  <a:spLocks/>
                </p:cNvSpPr>
                <p:nvPr/>
              </p:nvSpPr>
              <p:spPr bwMode="auto">
                <a:xfrm>
                  <a:off x="3608" y="3111"/>
                  <a:ext cx="498" cy="261"/>
                </a:xfrm>
                <a:custGeom>
                  <a:avLst/>
                  <a:gdLst>
                    <a:gd name="T0" fmla="*/ 1126 w 461"/>
                    <a:gd name="T1" fmla="*/ 0 h 348"/>
                    <a:gd name="T2" fmla="*/ 1269 w 461"/>
                    <a:gd name="T3" fmla="*/ 2 h 348"/>
                    <a:gd name="T4" fmla="*/ 1584 w 461"/>
                    <a:gd name="T5" fmla="*/ 2 h 348"/>
                    <a:gd name="T6" fmla="*/ 1584 w 461"/>
                    <a:gd name="T7" fmla="*/ 2 h 348"/>
                    <a:gd name="T8" fmla="*/ 1109 w 461"/>
                    <a:gd name="T9" fmla="*/ 2 h 348"/>
                    <a:gd name="T10" fmla="*/ 792 w 461"/>
                    <a:gd name="T11" fmla="*/ 3 h 348"/>
                    <a:gd name="T12" fmla="*/ 318 w 461"/>
                    <a:gd name="T13" fmla="*/ 3 h 348"/>
                    <a:gd name="T14" fmla="*/ 0 w 461"/>
                    <a:gd name="T15" fmla="*/ 2 h 348"/>
                    <a:gd name="T16" fmla="*/ 318 w 461"/>
                    <a:gd name="T17" fmla="*/ 2 h 348"/>
                    <a:gd name="T18" fmla="*/ 475 w 461"/>
                    <a:gd name="T19" fmla="*/ 2 h 348"/>
                    <a:gd name="T20" fmla="*/ 792 w 461"/>
                    <a:gd name="T21" fmla="*/ 2 h 348"/>
                    <a:gd name="T22" fmla="*/ 951 w 461"/>
                    <a:gd name="T23" fmla="*/ 2 h 348"/>
                    <a:gd name="T24" fmla="*/ 1126 w 461"/>
                    <a:gd name="T25" fmla="*/ 0 h 34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48"/>
                    <a:gd name="T41" fmla="*/ 461 w 461"/>
                    <a:gd name="T42" fmla="*/ 348 h 34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48">
                      <a:moveTo>
                        <a:pt x="327" y="0"/>
                      </a:moveTo>
                      <a:lnTo>
                        <a:pt x="369" y="74"/>
                      </a:lnTo>
                      <a:lnTo>
                        <a:pt x="461" y="129"/>
                      </a:lnTo>
                      <a:lnTo>
                        <a:pt x="461" y="238"/>
                      </a:lnTo>
                      <a:lnTo>
                        <a:pt x="323" y="238"/>
                      </a:lnTo>
                      <a:lnTo>
                        <a:pt x="231" y="293"/>
                      </a:lnTo>
                      <a:lnTo>
                        <a:pt x="92" y="348"/>
                      </a:lnTo>
                      <a:lnTo>
                        <a:pt x="0" y="238"/>
                      </a:lnTo>
                      <a:lnTo>
                        <a:pt x="92" y="183"/>
                      </a:lnTo>
                      <a:lnTo>
                        <a:pt x="138" y="129"/>
                      </a:lnTo>
                      <a:lnTo>
                        <a:pt x="231" y="129"/>
                      </a:lnTo>
                      <a:lnTo>
                        <a:pt x="277" y="19"/>
                      </a:lnTo>
                      <a:lnTo>
                        <a:pt x="32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grpSp>
              <p:nvGrpSpPr>
                <p:cNvPr id="11" name="Group 138"/>
                <p:cNvGrpSpPr>
                  <a:grpSpLocks/>
                </p:cNvGrpSpPr>
                <p:nvPr/>
              </p:nvGrpSpPr>
              <p:grpSpPr bwMode="auto">
                <a:xfrm>
                  <a:off x="3264" y="3120"/>
                  <a:ext cx="96" cy="144"/>
                  <a:chOff x="2715" y="3552"/>
                  <a:chExt cx="375" cy="336"/>
                </a:xfrm>
              </p:grpSpPr>
              <p:sp>
                <p:nvSpPr>
                  <p:cNvPr id="19727" name="Freeform 13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15" y="3636"/>
                    <a:ext cx="375" cy="252"/>
                  </a:xfrm>
                  <a:custGeom>
                    <a:avLst/>
                    <a:gdLst>
                      <a:gd name="T0" fmla="*/ 136 w 375"/>
                      <a:gd name="T1" fmla="*/ 7 h 294"/>
                      <a:gd name="T2" fmla="*/ 94 w 375"/>
                      <a:gd name="T3" fmla="*/ 15 h 294"/>
                      <a:gd name="T4" fmla="*/ 0 w 375"/>
                      <a:gd name="T5" fmla="*/ 24 h 294"/>
                      <a:gd name="T6" fmla="*/ 87 w 375"/>
                      <a:gd name="T7" fmla="*/ 24 h 294"/>
                      <a:gd name="T8" fmla="*/ 141 w 375"/>
                      <a:gd name="T9" fmla="*/ 23 h 294"/>
                      <a:gd name="T10" fmla="*/ 183 w 375"/>
                      <a:gd name="T11" fmla="*/ 21 h 294"/>
                      <a:gd name="T12" fmla="*/ 228 w 375"/>
                      <a:gd name="T13" fmla="*/ 23 h 294"/>
                      <a:gd name="T14" fmla="*/ 309 w 375"/>
                      <a:gd name="T15" fmla="*/ 24 h 294"/>
                      <a:gd name="T16" fmla="*/ 375 w 375"/>
                      <a:gd name="T17" fmla="*/ 24 h 294"/>
                      <a:gd name="T18" fmla="*/ 278 w 375"/>
                      <a:gd name="T19" fmla="*/ 15 h 294"/>
                      <a:gd name="T20" fmla="*/ 238 w 375"/>
                      <a:gd name="T21" fmla="*/ 7 h 294"/>
                      <a:gd name="T22" fmla="*/ 198 w 375"/>
                      <a:gd name="T23" fmla="*/ 0 h 294"/>
                      <a:gd name="T24" fmla="*/ 176 w 375"/>
                      <a:gd name="T25" fmla="*/ 3 h 294"/>
                      <a:gd name="T26" fmla="*/ 136 w 375"/>
                      <a:gd name="T27" fmla="*/ 7 h 29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75"/>
                      <a:gd name="T43" fmla="*/ 0 h 294"/>
                      <a:gd name="T44" fmla="*/ 375 w 375"/>
                      <a:gd name="T45" fmla="*/ 294 h 29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75" h="294">
                        <a:moveTo>
                          <a:pt x="136" y="88"/>
                        </a:moveTo>
                        <a:lnTo>
                          <a:pt x="94" y="179"/>
                        </a:lnTo>
                        <a:lnTo>
                          <a:pt x="0" y="291"/>
                        </a:lnTo>
                        <a:lnTo>
                          <a:pt x="87" y="288"/>
                        </a:lnTo>
                        <a:lnTo>
                          <a:pt x="141" y="267"/>
                        </a:lnTo>
                        <a:lnTo>
                          <a:pt x="183" y="258"/>
                        </a:lnTo>
                        <a:lnTo>
                          <a:pt x="228" y="270"/>
                        </a:lnTo>
                        <a:lnTo>
                          <a:pt x="309" y="294"/>
                        </a:lnTo>
                        <a:lnTo>
                          <a:pt x="375" y="294"/>
                        </a:lnTo>
                        <a:lnTo>
                          <a:pt x="278" y="176"/>
                        </a:lnTo>
                        <a:lnTo>
                          <a:pt x="238" y="88"/>
                        </a:lnTo>
                        <a:lnTo>
                          <a:pt x="198" y="0"/>
                        </a:lnTo>
                        <a:lnTo>
                          <a:pt x="176" y="3"/>
                        </a:lnTo>
                        <a:lnTo>
                          <a:pt x="136" y="88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28" name="Freeform 14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51" y="3592"/>
                    <a:ext cx="281" cy="200"/>
                  </a:xfrm>
                  <a:custGeom>
                    <a:avLst/>
                    <a:gdLst>
                      <a:gd name="T0" fmla="*/ 1 w 432"/>
                      <a:gd name="T1" fmla="*/ 1 h 288"/>
                      <a:gd name="T2" fmla="*/ 1 w 432"/>
                      <a:gd name="T3" fmla="*/ 1 h 288"/>
                      <a:gd name="T4" fmla="*/ 0 w 432"/>
                      <a:gd name="T5" fmla="*/ 1 h 288"/>
                      <a:gd name="T6" fmla="*/ 1 w 432"/>
                      <a:gd name="T7" fmla="*/ 1 h 288"/>
                      <a:gd name="T8" fmla="*/ 1 w 432"/>
                      <a:gd name="T9" fmla="*/ 1 h 288"/>
                      <a:gd name="T10" fmla="*/ 1 w 432"/>
                      <a:gd name="T11" fmla="*/ 1 h 288"/>
                      <a:gd name="T12" fmla="*/ 1 w 432"/>
                      <a:gd name="T13" fmla="*/ 1 h 288"/>
                      <a:gd name="T14" fmla="*/ 1 w 432"/>
                      <a:gd name="T15" fmla="*/ 1 h 288"/>
                      <a:gd name="T16" fmla="*/ 1 w 432"/>
                      <a:gd name="T17" fmla="*/ 1 h 288"/>
                      <a:gd name="T18" fmla="*/ 1 w 432"/>
                      <a:gd name="T19" fmla="*/ 1 h 288"/>
                      <a:gd name="T20" fmla="*/ 1 w 432"/>
                      <a:gd name="T21" fmla="*/ 1 h 288"/>
                      <a:gd name="T22" fmla="*/ 1 w 432"/>
                      <a:gd name="T23" fmla="*/ 0 h 288"/>
                      <a:gd name="T24" fmla="*/ 1 w 432"/>
                      <a:gd name="T25" fmla="*/ 1 h 288"/>
                      <a:gd name="T26" fmla="*/ 1 w 432"/>
                      <a:gd name="T27" fmla="*/ 1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29" name="Freeform 14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91" y="3552"/>
                    <a:ext cx="202" cy="12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</p:grpSp>
          <p:grpSp>
            <p:nvGrpSpPr>
              <p:cNvPr id="12" name="Group 144"/>
              <p:cNvGrpSpPr>
                <a:grpSpLocks/>
              </p:cNvGrpSpPr>
              <p:nvPr/>
            </p:nvGrpSpPr>
            <p:grpSpPr bwMode="auto">
              <a:xfrm flipH="1">
                <a:off x="1202" y="3022"/>
                <a:ext cx="774" cy="544"/>
                <a:chOff x="1344" y="2064"/>
                <a:chExt cx="1639" cy="817"/>
              </a:xfrm>
            </p:grpSpPr>
            <p:sp>
              <p:nvSpPr>
                <p:cNvPr id="19695" name="Freeform 145" descr="Песок"/>
                <p:cNvSpPr>
                  <a:spLocks/>
                </p:cNvSpPr>
                <p:nvPr/>
              </p:nvSpPr>
              <p:spPr bwMode="auto">
                <a:xfrm>
                  <a:off x="1445" y="2353"/>
                  <a:ext cx="1538" cy="528"/>
                </a:xfrm>
                <a:custGeom>
                  <a:avLst/>
                  <a:gdLst>
                    <a:gd name="T0" fmla="*/ 252 w 1730"/>
                    <a:gd name="T1" fmla="*/ 4 h 720"/>
                    <a:gd name="T2" fmla="*/ 239 w 1730"/>
                    <a:gd name="T3" fmla="*/ 4 h 720"/>
                    <a:gd name="T4" fmla="*/ 236 w 1730"/>
                    <a:gd name="T5" fmla="*/ 5 h 720"/>
                    <a:gd name="T6" fmla="*/ 212 w 1730"/>
                    <a:gd name="T7" fmla="*/ 5 h 720"/>
                    <a:gd name="T8" fmla="*/ 203 w 1730"/>
                    <a:gd name="T9" fmla="*/ 5 h 720"/>
                    <a:gd name="T10" fmla="*/ 190 w 1730"/>
                    <a:gd name="T11" fmla="*/ 5 h 720"/>
                    <a:gd name="T12" fmla="*/ 153 w 1730"/>
                    <a:gd name="T13" fmla="*/ 5 h 720"/>
                    <a:gd name="T14" fmla="*/ 114 w 1730"/>
                    <a:gd name="T15" fmla="*/ 5 h 720"/>
                    <a:gd name="T16" fmla="*/ 97 w 1730"/>
                    <a:gd name="T17" fmla="*/ 5 h 720"/>
                    <a:gd name="T18" fmla="*/ 89 w 1730"/>
                    <a:gd name="T19" fmla="*/ 5 h 720"/>
                    <a:gd name="T20" fmla="*/ 76 w 1730"/>
                    <a:gd name="T21" fmla="*/ 4 h 720"/>
                    <a:gd name="T22" fmla="*/ 71 w 1730"/>
                    <a:gd name="T23" fmla="*/ 4 h 720"/>
                    <a:gd name="T24" fmla="*/ 42 w 1730"/>
                    <a:gd name="T25" fmla="*/ 4 h 720"/>
                    <a:gd name="T26" fmla="*/ 29 w 1730"/>
                    <a:gd name="T27" fmla="*/ 4 h 720"/>
                    <a:gd name="T28" fmla="*/ 20 w 1730"/>
                    <a:gd name="T29" fmla="*/ 4 h 720"/>
                    <a:gd name="T30" fmla="*/ 14 w 1730"/>
                    <a:gd name="T31" fmla="*/ 3 h 720"/>
                    <a:gd name="T32" fmla="*/ 4 w 1730"/>
                    <a:gd name="T33" fmla="*/ 3 h 720"/>
                    <a:gd name="T34" fmla="*/ 4 w 1730"/>
                    <a:gd name="T35" fmla="*/ 3 h 720"/>
                    <a:gd name="T36" fmla="*/ 8 w 1730"/>
                    <a:gd name="T37" fmla="*/ 1 h 720"/>
                    <a:gd name="T38" fmla="*/ 16 w 1730"/>
                    <a:gd name="T39" fmla="*/ 1 h 720"/>
                    <a:gd name="T40" fmla="*/ 28 w 1730"/>
                    <a:gd name="T41" fmla="*/ 1 h 720"/>
                    <a:gd name="T42" fmla="*/ 32 w 1730"/>
                    <a:gd name="T43" fmla="*/ 1 h 720"/>
                    <a:gd name="T44" fmla="*/ 52 w 1730"/>
                    <a:gd name="T45" fmla="*/ 1 h 720"/>
                    <a:gd name="T46" fmla="*/ 60 w 1730"/>
                    <a:gd name="T47" fmla="*/ 1 h 720"/>
                    <a:gd name="T48" fmla="*/ 68 w 1730"/>
                    <a:gd name="T49" fmla="*/ 1 h 720"/>
                    <a:gd name="T50" fmla="*/ 76 w 1730"/>
                    <a:gd name="T51" fmla="*/ 1 h 720"/>
                    <a:gd name="T52" fmla="*/ 92 w 1730"/>
                    <a:gd name="T53" fmla="*/ 1 h 720"/>
                    <a:gd name="T54" fmla="*/ 110 w 1730"/>
                    <a:gd name="T55" fmla="*/ 1 h 720"/>
                    <a:gd name="T56" fmla="*/ 132 w 1730"/>
                    <a:gd name="T57" fmla="*/ 1 h 720"/>
                    <a:gd name="T58" fmla="*/ 155 w 1730"/>
                    <a:gd name="T59" fmla="*/ 1 h 720"/>
                    <a:gd name="T60" fmla="*/ 167 w 1730"/>
                    <a:gd name="T61" fmla="*/ 1 h 720"/>
                    <a:gd name="T62" fmla="*/ 177 w 1730"/>
                    <a:gd name="T63" fmla="*/ 1 h 720"/>
                    <a:gd name="T64" fmla="*/ 193 w 1730"/>
                    <a:gd name="T65" fmla="*/ 1 h 720"/>
                    <a:gd name="T66" fmla="*/ 202 w 1730"/>
                    <a:gd name="T67" fmla="*/ 1 h 720"/>
                    <a:gd name="T68" fmla="*/ 211 w 1730"/>
                    <a:gd name="T69" fmla="*/ 1 h 720"/>
                    <a:gd name="T70" fmla="*/ 224 w 1730"/>
                    <a:gd name="T71" fmla="*/ 1 h 720"/>
                    <a:gd name="T72" fmla="*/ 230 w 1730"/>
                    <a:gd name="T73" fmla="*/ 1 h 720"/>
                    <a:gd name="T74" fmla="*/ 238 w 1730"/>
                    <a:gd name="T75" fmla="*/ 2 h 720"/>
                    <a:gd name="T76" fmla="*/ 240 w 1730"/>
                    <a:gd name="T77" fmla="*/ 2 h 720"/>
                    <a:gd name="T78" fmla="*/ 244 w 1730"/>
                    <a:gd name="T79" fmla="*/ 2 h 720"/>
                    <a:gd name="T80" fmla="*/ 248 w 1730"/>
                    <a:gd name="T81" fmla="*/ 2 h 720"/>
                    <a:gd name="T82" fmla="*/ 252 w 1730"/>
                    <a:gd name="T83" fmla="*/ 3 h 720"/>
                    <a:gd name="T84" fmla="*/ 252 w 1730"/>
                    <a:gd name="T85" fmla="*/ 3 h 720"/>
                    <a:gd name="T86" fmla="*/ 258 w 1730"/>
                    <a:gd name="T87" fmla="*/ 3 h 720"/>
                    <a:gd name="T88" fmla="*/ 256 w 1730"/>
                    <a:gd name="T89" fmla="*/ 3 h 720"/>
                    <a:gd name="T90" fmla="*/ 262 w 1730"/>
                    <a:gd name="T91" fmla="*/ 3 h 720"/>
                    <a:gd name="T92" fmla="*/ 262 w 1730"/>
                    <a:gd name="T93" fmla="*/ 4 h 720"/>
                    <a:gd name="T94" fmla="*/ 260 w 1730"/>
                    <a:gd name="T95" fmla="*/ 4 h 720"/>
                    <a:gd name="T96" fmla="*/ 256 w 1730"/>
                    <a:gd name="T97" fmla="*/ 4 h 720"/>
                    <a:gd name="T98" fmla="*/ 252 w 1730"/>
                    <a:gd name="T99" fmla="*/ 4 h 720"/>
                    <a:gd name="T100" fmla="*/ 252 w 1730"/>
                    <a:gd name="T101" fmla="*/ 4 h 720"/>
                    <a:gd name="T102" fmla="*/ 252 w 1730"/>
                    <a:gd name="T103" fmla="*/ 4 h 720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730"/>
                    <a:gd name="T157" fmla="*/ 0 h 720"/>
                    <a:gd name="T158" fmla="*/ 1730 w 1730"/>
                    <a:gd name="T159" fmla="*/ 720 h 720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730" h="720">
                      <a:moveTo>
                        <a:pt x="1659" y="602"/>
                      </a:moveTo>
                      <a:cubicBezTo>
                        <a:pt x="1651" y="622"/>
                        <a:pt x="1594" y="617"/>
                        <a:pt x="1575" y="630"/>
                      </a:cubicBezTo>
                      <a:cubicBezTo>
                        <a:pt x="1548" y="649"/>
                        <a:pt x="1571" y="686"/>
                        <a:pt x="1550" y="691"/>
                      </a:cubicBezTo>
                      <a:cubicBezTo>
                        <a:pt x="1510" y="705"/>
                        <a:pt x="1436" y="696"/>
                        <a:pt x="1398" y="699"/>
                      </a:cubicBezTo>
                      <a:cubicBezTo>
                        <a:pt x="1360" y="702"/>
                        <a:pt x="1347" y="710"/>
                        <a:pt x="1324" y="709"/>
                      </a:cubicBezTo>
                      <a:cubicBezTo>
                        <a:pt x="1289" y="719"/>
                        <a:pt x="1290" y="692"/>
                        <a:pt x="1253" y="696"/>
                      </a:cubicBezTo>
                      <a:cubicBezTo>
                        <a:pt x="1170" y="694"/>
                        <a:pt x="1081" y="715"/>
                        <a:pt x="998" y="709"/>
                      </a:cubicBezTo>
                      <a:cubicBezTo>
                        <a:pt x="915" y="697"/>
                        <a:pt x="836" y="720"/>
                        <a:pt x="750" y="713"/>
                      </a:cubicBezTo>
                      <a:cubicBezTo>
                        <a:pt x="710" y="705"/>
                        <a:pt x="673" y="688"/>
                        <a:pt x="633" y="679"/>
                      </a:cubicBezTo>
                      <a:cubicBezTo>
                        <a:pt x="619" y="676"/>
                        <a:pt x="603" y="678"/>
                        <a:pt x="589" y="672"/>
                      </a:cubicBezTo>
                      <a:cubicBezTo>
                        <a:pt x="556" y="657"/>
                        <a:pt x="527" y="641"/>
                        <a:pt x="492" y="628"/>
                      </a:cubicBezTo>
                      <a:cubicBezTo>
                        <a:pt x="481" y="623"/>
                        <a:pt x="482" y="626"/>
                        <a:pt x="468" y="622"/>
                      </a:cubicBezTo>
                      <a:cubicBezTo>
                        <a:pt x="417" y="607"/>
                        <a:pt x="323" y="613"/>
                        <a:pt x="273" y="596"/>
                      </a:cubicBezTo>
                      <a:cubicBezTo>
                        <a:pt x="230" y="580"/>
                        <a:pt x="235" y="569"/>
                        <a:pt x="196" y="552"/>
                      </a:cubicBezTo>
                      <a:cubicBezTo>
                        <a:pt x="184" y="547"/>
                        <a:pt x="149" y="524"/>
                        <a:pt x="136" y="520"/>
                      </a:cubicBezTo>
                      <a:cubicBezTo>
                        <a:pt x="117" y="509"/>
                        <a:pt x="112" y="473"/>
                        <a:pt x="89" y="467"/>
                      </a:cubicBezTo>
                      <a:cubicBezTo>
                        <a:pt x="75" y="457"/>
                        <a:pt x="30" y="443"/>
                        <a:pt x="17" y="432"/>
                      </a:cubicBezTo>
                      <a:cubicBezTo>
                        <a:pt x="0" y="420"/>
                        <a:pt x="20" y="399"/>
                        <a:pt x="13" y="382"/>
                      </a:cubicBezTo>
                      <a:cubicBezTo>
                        <a:pt x="16" y="311"/>
                        <a:pt x="2" y="283"/>
                        <a:pt x="49" y="236"/>
                      </a:cubicBezTo>
                      <a:cubicBezTo>
                        <a:pt x="65" y="199"/>
                        <a:pt x="55" y="169"/>
                        <a:pt x="101" y="152"/>
                      </a:cubicBezTo>
                      <a:cubicBezTo>
                        <a:pt x="123" y="135"/>
                        <a:pt x="162" y="139"/>
                        <a:pt x="180" y="135"/>
                      </a:cubicBezTo>
                      <a:cubicBezTo>
                        <a:pt x="189" y="131"/>
                        <a:pt x="210" y="127"/>
                        <a:pt x="210" y="127"/>
                      </a:cubicBezTo>
                      <a:cubicBezTo>
                        <a:pt x="241" y="95"/>
                        <a:pt x="294" y="90"/>
                        <a:pt x="341" y="78"/>
                      </a:cubicBezTo>
                      <a:cubicBezTo>
                        <a:pt x="360" y="73"/>
                        <a:pt x="379" y="63"/>
                        <a:pt x="399" y="59"/>
                      </a:cubicBezTo>
                      <a:cubicBezTo>
                        <a:pt x="461" y="49"/>
                        <a:pt x="409" y="62"/>
                        <a:pt x="448" y="54"/>
                      </a:cubicBezTo>
                      <a:cubicBezTo>
                        <a:pt x="465" y="51"/>
                        <a:pt x="479" y="42"/>
                        <a:pt x="496" y="39"/>
                      </a:cubicBezTo>
                      <a:cubicBezTo>
                        <a:pt x="531" y="34"/>
                        <a:pt x="574" y="24"/>
                        <a:pt x="610" y="23"/>
                      </a:cubicBezTo>
                      <a:cubicBezTo>
                        <a:pt x="648" y="22"/>
                        <a:pt x="686" y="21"/>
                        <a:pt x="724" y="20"/>
                      </a:cubicBezTo>
                      <a:cubicBezTo>
                        <a:pt x="771" y="9"/>
                        <a:pt x="823" y="13"/>
                        <a:pt x="871" y="11"/>
                      </a:cubicBezTo>
                      <a:cubicBezTo>
                        <a:pt x="925" y="0"/>
                        <a:pt x="945" y="7"/>
                        <a:pt x="1019" y="8"/>
                      </a:cubicBezTo>
                      <a:cubicBezTo>
                        <a:pt x="1046" y="15"/>
                        <a:pt x="1078" y="16"/>
                        <a:pt x="1106" y="20"/>
                      </a:cubicBezTo>
                      <a:cubicBezTo>
                        <a:pt x="1126" y="26"/>
                        <a:pt x="1144" y="36"/>
                        <a:pt x="1163" y="42"/>
                      </a:cubicBezTo>
                      <a:cubicBezTo>
                        <a:pt x="1195" y="50"/>
                        <a:pt x="1233" y="51"/>
                        <a:pt x="1264" y="62"/>
                      </a:cubicBezTo>
                      <a:cubicBezTo>
                        <a:pt x="1284" y="69"/>
                        <a:pt x="1300" y="80"/>
                        <a:pt x="1321" y="85"/>
                      </a:cubicBezTo>
                      <a:cubicBezTo>
                        <a:pt x="1340" y="100"/>
                        <a:pt x="1366" y="107"/>
                        <a:pt x="1385" y="121"/>
                      </a:cubicBezTo>
                      <a:cubicBezTo>
                        <a:pt x="1409" y="140"/>
                        <a:pt x="1437" y="160"/>
                        <a:pt x="1465" y="175"/>
                      </a:cubicBezTo>
                      <a:cubicBezTo>
                        <a:pt x="1475" y="190"/>
                        <a:pt x="1492" y="210"/>
                        <a:pt x="1509" y="220"/>
                      </a:cubicBezTo>
                      <a:cubicBezTo>
                        <a:pt x="1515" y="247"/>
                        <a:pt x="1544" y="273"/>
                        <a:pt x="1566" y="295"/>
                      </a:cubicBezTo>
                      <a:cubicBezTo>
                        <a:pt x="1571" y="299"/>
                        <a:pt x="1573" y="307"/>
                        <a:pt x="1579" y="310"/>
                      </a:cubicBezTo>
                      <a:cubicBezTo>
                        <a:pt x="1592" y="316"/>
                        <a:pt x="1597" y="326"/>
                        <a:pt x="1609" y="333"/>
                      </a:cubicBezTo>
                      <a:cubicBezTo>
                        <a:pt x="1615" y="337"/>
                        <a:pt x="1629" y="344"/>
                        <a:pt x="1629" y="344"/>
                      </a:cubicBezTo>
                      <a:cubicBezTo>
                        <a:pt x="1636" y="351"/>
                        <a:pt x="1643" y="359"/>
                        <a:pt x="1650" y="367"/>
                      </a:cubicBezTo>
                      <a:cubicBezTo>
                        <a:pt x="1652" y="369"/>
                        <a:pt x="1657" y="375"/>
                        <a:pt x="1657" y="375"/>
                      </a:cubicBezTo>
                      <a:cubicBezTo>
                        <a:pt x="1662" y="394"/>
                        <a:pt x="1675" y="420"/>
                        <a:pt x="1693" y="434"/>
                      </a:cubicBezTo>
                      <a:cubicBezTo>
                        <a:pt x="1697" y="444"/>
                        <a:pt x="1677" y="446"/>
                        <a:pt x="1684" y="454"/>
                      </a:cubicBezTo>
                      <a:cubicBezTo>
                        <a:pt x="1694" y="481"/>
                        <a:pt x="1710" y="455"/>
                        <a:pt x="1724" y="478"/>
                      </a:cubicBezTo>
                      <a:cubicBezTo>
                        <a:pt x="1726" y="483"/>
                        <a:pt x="1730" y="493"/>
                        <a:pt x="1730" y="493"/>
                      </a:cubicBezTo>
                      <a:cubicBezTo>
                        <a:pt x="1728" y="516"/>
                        <a:pt x="1723" y="496"/>
                        <a:pt x="1712" y="530"/>
                      </a:cubicBezTo>
                      <a:cubicBezTo>
                        <a:pt x="1708" y="540"/>
                        <a:pt x="1695" y="588"/>
                        <a:pt x="1683" y="594"/>
                      </a:cubicBezTo>
                      <a:cubicBezTo>
                        <a:pt x="1675" y="613"/>
                        <a:pt x="1683" y="609"/>
                        <a:pt x="1663" y="613"/>
                      </a:cubicBezTo>
                      <a:cubicBezTo>
                        <a:pt x="1651" y="618"/>
                        <a:pt x="1656" y="615"/>
                        <a:pt x="1650" y="620"/>
                      </a:cubicBezTo>
                      <a:cubicBezTo>
                        <a:pt x="1650" y="620"/>
                        <a:pt x="1659" y="602"/>
                        <a:pt x="1659" y="602"/>
                      </a:cubicBezTo>
                      <a:close/>
                    </a:path>
                  </a:pathLst>
                </a:custGeom>
                <a:blipFill dpi="0" rotWithShape="1">
                  <a:blip r:embed="rId7" cstate="screen"/>
                  <a:srcRect/>
                  <a:tile tx="0" ty="0" sx="100000" sy="100000" flip="none" algn="tl"/>
                </a:blipFill>
                <a:ln w="9525">
                  <a:pattFill prst="lgConfetti">
                    <a:fgClr>
                      <a:schemeClr val="tx1"/>
                    </a:fgClr>
                    <a:bgClr>
                      <a:srgbClr val="00CC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696" name="Freeform 147"/>
                <p:cNvSpPr>
                  <a:spLocks/>
                </p:cNvSpPr>
                <p:nvPr/>
              </p:nvSpPr>
              <p:spPr bwMode="auto">
                <a:xfrm>
                  <a:off x="1691" y="2402"/>
                  <a:ext cx="901" cy="208"/>
                </a:xfrm>
                <a:custGeom>
                  <a:avLst/>
                  <a:gdLst>
                    <a:gd name="T0" fmla="*/ 2 w 1180"/>
                    <a:gd name="T1" fmla="*/ 0 h 432"/>
                    <a:gd name="T2" fmla="*/ 3 w 1180"/>
                    <a:gd name="T3" fmla="*/ 0 h 432"/>
                    <a:gd name="T4" fmla="*/ 5 w 1180"/>
                    <a:gd name="T5" fmla="*/ 0 h 432"/>
                    <a:gd name="T6" fmla="*/ 8 w 1180"/>
                    <a:gd name="T7" fmla="*/ 0 h 432"/>
                    <a:gd name="T8" fmla="*/ 11 w 1180"/>
                    <a:gd name="T9" fmla="*/ 0 h 432"/>
                    <a:gd name="T10" fmla="*/ 12 w 1180"/>
                    <a:gd name="T11" fmla="*/ 0 h 432"/>
                    <a:gd name="T12" fmla="*/ 14 w 1180"/>
                    <a:gd name="T13" fmla="*/ 0 h 432"/>
                    <a:gd name="T14" fmla="*/ 15 w 1180"/>
                    <a:gd name="T15" fmla="*/ 0 h 432"/>
                    <a:gd name="T16" fmla="*/ 16 w 1180"/>
                    <a:gd name="T17" fmla="*/ 0 h 432"/>
                    <a:gd name="T18" fmla="*/ 16 w 1180"/>
                    <a:gd name="T19" fmla="*/ 0 h 432"/>
                    <a:gd name="T20" fmla="*/ 0 w 1180"/>
                    <a:gd name="T21" fmla="*/ 0 h 432"/>
                    <a:gd name="T22" fmla="*/ 2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/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697" name="Freeform 148"/>
                <p:cNvSpPr>
                  <a:spLocks/>
                </p:cNvSpPr>
                <p:nvPr/>
              </p:nvSpPr>
              <p:spPr bwMode="auto">
                <a:xfrm flipH="1">
                  <a:off x="1536" y="2304"/>
                  <a:ext cx="133" cy="206"/>
                </a:xfrm>
                <a:custGeom>
                  <a:avLst/>
                  <a:gdLst>
                    <a:gd name="T0" fmla="*/ 1 w 242"/>
                    <a:gd name="T1" fmla="*/ 8 h 242"/>
                    <a:gd name="T2" fmla="*/ 1 w 242"/>
                    <a:gd name="T3" fmla="*/ 9 h 242"/>
                    <a:gd name="T4" fmla="*/ 1 w 242"/>
                    <a:gd name="T5" fmla="*/ 12 h 242"/>
                    <a:gd name="T6" fmla="*/ 1 w 242"/>
                    <a:gd name="T7" fmla="*/ 14 h 242"/>
                    <a:gd name="T8" fmla="*/ 1 w 242"/>
                    <a:gd name="T9" fmla="*/ 19 h 242"/>
                    <a:gd name="T10" fmla="*/ 1 w 242"/>
                    <a:gd name="T11" fmla="*/ 18 h 242"/>
                    <a:gd name="T12" fmla="*/ 1 w 242"/>
                    <a:gd name="T13" fmla="*/ 19 h 242"/>
                    <a:gd name="T14" fmla="*/ 1 w 242"/>
                    <a:gd name="T15" fmla="*/ 16 h 242"/>
                    <a:gd name="T16" fmla="*/ 1 w 242"/>
                    <a:gd name="T17" fmla="*/ 13 h 242"/>
                    <a:gd name="T18" fmla="*/ 1 w 242"/>
                    <a:gd name="T19" fmla="*/ 12 h 242"/>
                    <a:gd name="T20" fmla="*/ 1 w 242"/>
                    <a:gd name="T21" fmla="*/ 10 h 242"/>
                    <a:gd name="T22" fmla="*/ 1 w 242"/>
                    <a:gd name="T23" fmla="*/ 10 h 242"/>
                    <a:gd name="T24" fmla="*/ 1 w 242"/>
                    <a:gd name="T25" fmla="*/ 11 h 242"/>
                    <a:gd name="T26" fmla="*/ 1 w 242"/>
                    <a:gd name="T27" fmla="*/ 9 h 242"/>
                    <a:gd name="T28" fmla="*/ 1 w 242"/>
                    <a:gd name="T29" fmla="*/ 9 h 242"/>
                    <a:gd name="T30" fmla="*/ 1 w 242"/>
                    <a:gd name="T31" fmla="*/ 9 h 242"/>
                    <a:gd name="T32" fmla="*/ 1 w 242"/>
                    <a:gd name="T33" fmla="*/ 10 h 242"/>
                    <a:gd name="T34" fmla="*/ 1 w 242"/>
                    <a:gd name="T35" fmla="*/ 10 h 242"/>
                    <a:gd name="T36" fmla="*/ 1 w 242"/>
                    <a:gd name="T37" fmla="*/ 14 h 242"/>
                    <a:gd name="T38" fmla="*/ 1 w 242"/>
                    <a:gd name="T39" fmla="*/ 4 h 242"/>
                    <a:gd name="T40" fmla="*/ 1 w 242"/>
                    <a:gd name="T41" fmla="*/ 0 h 242"/>
                    <a:gd name="T42" fmla="*/ 1 w 242"/>
                    <a:gd name="T43" fmla="*/ 3 h 242"/>
                    <a:gd name="T44" fmla="*/ 1 w 242"/>
                    <a:gd name="T45" fmla="*/ 7 h 242"/>
                    <a:gd name="T46" fmla="*/ 1 w 242"/>
                    <a:gd name="T47" fmla="*/ 9 h 242"/>
                    <a:gd name="T48" fmla="*/ 1 w 242"/>
                    <a:gd name="T49" fmla="*/ 12 h 242"/>
                    <a:gd name="T50" fmla="*/ 1 w 242"/>
                    <a:gd name="T51" fmla="*/ 10 h 242"/>
                    <a:gd name="T52" fmla="*/ 1 w 242"/>
                    <a:gd name="T53" fmla="*/ 8 h 242"/>
                    <a:gd name="T54" fmla="*/ 1 w 242"/>
                    <a:gd name="T55" fmla="*/ 8 h 242"/>
                    <a:gd name="T56" fmla="*/ 1 w 242"/>
                    <a:gd name="T57" fmla="*/ 7 h 242"/>
                    <a:gd name="T58" fmla="*/ 1 w 242"/>
                    <a:gd name="T59" fmla="*/ 7 h 242"/>
                    <a:gd name="T60" fmla="*/ 1 w 242"/>
                    <a:gd name="T61" fmla="*/ 8 h 242"/>
                    <a:gd name="T62" fmla="*/ 1 w 242"/>
                    <a:gd name="T63" fmla="*/ 8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pattFill prst="pct5">
                    <a:fgClr>
                      <a:srgbClr val="FFFF00"/>
                    </a:fgClr>
                    <a:bgClr>
                      <a:srgbClr val="0099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grpSp>
              <p:nvGrpSpPr>
                <p:cNvPr id="13" name="Group 149"/>
                <p:cNvGrpSpPr>
                  <a:grpSpLocks/>
                </p:cNvGrpSpPr>
                <p:nvPr/>
              </p:nvGrpSpPr>
              <p:grpSpPr bwMode="auto">
                <a:xfrm>
                  <a:off x="2160" y="2064"/>
                  <a:ext cx="624" cy="611"/>
                  <a:chOff x="3168" y="2592"/>
                  <a:chExt cx="1104" cy="1056"/>
                </a:xfrm>
              </p:grpSpPr>
              <p:sp>
                <p:nvSpPr>
                  <p:cNvPr id="19712" name="Freeform 150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8" cstate="screen">
                      <a:alphaModFix amt="90000"/>
                    </a:blip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13" name="Freeform 15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8" y="2592"/>
                    <a:ext cx="1104" cy="864"/>
                  </a:xfrm>
                  <a:custGeom>
                    <a:avLst/>
                    <a:gdLst>
                      <a:gd name="T0" fmla="*/ 336 w 1104"/>
                      <a:gd name="T1" fmla="*/ 672 h 864"/>
                      <a:gd name="T2" fmla="*/ 288 w 1104"/>
                      <a:gd name="T3" fmla="*/ 720 h 864"/>
                      <a:gd name="T4" fmla="*/ 240 w 1104"/>
                      <a:gd name="T5" fmla="*/ 768 h 864"/>
                      <a:gd name="T6" fmla="*/ 144 w 1104"/>
                      <a:gd name="T7" fmla="*/ 768 h 864"/>
                      <a:gd name="T8" fmla="*/ 96 w 1104"/>
                      <a:gd name="T9" fmla="*/ 720 h 864"/>
                      <a:gd name="T10" fmla="*/ 0 w 1104"/>
                      <a:gd name="T11" fmla="*/ 624 h 864"/>
                      <a:gd name="T12" fmla="*/ 0 w 1104"/>
                      <a:gd name="T13" fmla="*/ 528 h 864"/>
                      <a:gd name="T14" fmla="*/ 48 w 1104"/>
                      <a:gd name="T15" fmla="*/ 432 h 864"/>
                      <a:gd name="T16" fmla="*/ 96 w 1104"/>
                      <a:gd name="T17" fmla="*/ 336 h 864"/>
                      <a:gd name="T18" fmla="*/ 192 w 1104"/>
                      <a:gd name="T19" fmla="*/ 384 h 864"/>
                      <a:gd name="T20" fmla="*/ 240 w 1104"/>
                      <a:gd name="T21" fmla="*/ 336 h 864"/>
                      <a:gd name="T22" fmla="*/ 240 w 1104"/>
                      <a:gd name="T23" fmla="*/ 240 h 864"/>
                      <a:gd name="T24" fmla="*/ 336 w 1104"/>
                      <a:gd name="T25" fmla="*/ 192 h 864"/>
                      <a:gd name="T26" fmla="*/ 384 w 1104"/>
                      <a:gd name="T27" fmla="*/ 96 h 864"/>
                      <a:gd name="T28" fmla="*/ 432 w 1104"/>
                      <a:gd name="T29" fmla="*/ 48 h 864"/>
                      <a:gd name="T30" fmla="*/ 576 w 1104"/>
                      <a:gd name="T31" fmla="*/ 0 h 864"/>
                      <a:gd name="T32" fmla="*/ 768 w 1104"/>
                      <a:gd name="T33" fmla="*/ 48 h 864"/>
                      <a:gd name="T34" fmla="*/ 912 w 1104"/>
                      <a:gd name="T35" fmla="*/ 0 h 864"/>
                      <a:gd name="T36" fmla="*/ 1008 w 1104"/>
                      <a:gd name="T37" fmla="*/ 96 h 864"/>
                      <a:gd name="T38" fmla="*/ 1008 w 1104"/>
                      <a:gd name="T39" fmla="*/ 288 h 864"/>
                      <a:gd name="T40" fmla="*/ 864 w 1104"/>
                      <a:gd name="T41" fmla="*/ 336 h 864"/>
                      <a:gd name="T42" fmla="*/ 960 w 1104"/>
                      <a:gd name="T43" fmla="*/ 384 h 864"/>
                      <a:gd name="T44" fmla="*/ 1104 w 1104"/>
                      <a:gd name="T45" fmla="*/ 528 h 864"/>
                      <a:gd name="T46" fmla="*/ 1104 w 1104"/>
                      <a:gd name="T47" fmla="*/ 672 h 864"/>
                      <a:gd name="T48" fmla="*/ 1008 w 1104"/>
                      <a:gd name="T49" fmla="*/ 768 h 864"/>
                      <a:gd name="T50" fmla="*/ 864 w 1104"/>
                      <a:gd name="T51" fmla="*/ 864 h 864"/>
                      <a:gd name="T52" fmla="*/ 768 w 1104"/>
                      <a:gd name="T53" fmla="*/ 816 h 864"/>
                      <a:gd name="T54" fmla="*/ 720 w 1104"/>
                      <a:gd name="T55" fmla="*/ 720 h 864"/>
                      <a:gd name="T56" fmla="*/ 672 w 1104"/>
                      <a:gd name="T57" fmla="*/ 720 h 864"/>
                      <a:gd name="T58" fmla="*/ 672 w 1104"/>
                      <a:gd name="T59" fmla="*/ 624 h 864"/>
                      <a:gd name="T60" fmla="*/ 576 w 1104"/>
                      <a:gd name="T61" fmla="*/ 624 h 864"/>
                      <a:gd name="T62" fmla="*/ 480 w 1104"/>
                      <a:gd name="T63" fmla="*/ 576 h 864"/>
                      <a:gd name="T64" fmla="*/ 432 w 1104"/>
                      <a:gd name="T65" fmla="*/ 576 h 864"/>
                      <a:gd name="T66" fmla="*/ 384 w 1104"/>
                      <a:gd name="T67" fmla="*/ 672 h 864"/>
                      <a:gd name="T68" fmla="*/ 336 w 1104"/>
                      <a:gd name="T69" fmla="*/ 672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>
                      <a:alphaModFix amt="90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14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15" name="Oval 153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16" name="Oval 154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17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18" name="Oval 156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grpSp>
              <p:nvGrpSpPr>
                <p:cNvPr id="14" name="Group 157"/>
                <p:cNvGrpSpPr>
                  <a:grpSpLocks/>
                </p:cNvGrpSpPr>
                <p:nvPr/>
              </p:nvGrpSpPr>
              <p:grpSpPr bwMode="auto">
                <a:xfrm flipH="1">
                  <a:off x="1776" y="2064"/>
                  <a:ext cx="384" cy="401"/>
                  <a:chOff x="3168" y="2592"/>
                  <a:chExt cx="1104" cy="1056"/>
                </a:xfrm>
              </p:grpSpPr>
              <p:sp>
                <p:nvSpPr>
                  <p:cNvPr id="19705" name="Freeform 158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8" cstate="screen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06" name="Freeform 1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8" y="2592"/>
                    <a:ext cx="1104" cy="864"/>
                  </a:xfrm>
                  <a:custGeom>
                    <a:avLst/>
                    <a:gdLst>
                      <a:gd name="T0" fmla="*/ 336 w 1104"/>
                      <a:gd name="T1" fmla="*/ 672 h 864"/>
                      <a:gd name="T2" fmla="*/ 288 w 1104"/>
                      <a:gd name="T3" fmla="*/ 720 h 864"/>
                      <a:gd name="T4" fmla="*/ 240 w 1104"/>
                      <a:gd name="T5" fmla="*/ 768 h 864"/>
                      <a:gd name="T6" fmla="*/ 144 w 1104"/>
                      <a:gd name="T7" fmla="*/ 768 h 864"/>
                      <a:gd name="T8" fmla="*/ 96 w 1104"/>
                      <a:gd name="T9" fmla="*/ 720 h 864"/>
                      <a:gd name="T10" fmla="*/ 0 w 1104"/>
                      <a:gd name="T11" fmla="*/ 624 h 864"/>
                      <a:gd name="T12" fmla="*/ 0 w 1104"/>
                      <a:gd name="T13" fmla="*/ 528 h 864"/>
                      <a:gd name="T14" fmla="*/ 48 w 1104"/>
                      <a:gd name="T15" fmla="*/ 432 h 864"/>
                      <a:gd name="T16" fmla="*/ 96 w 1104"/>
                      <a:gd name="T17" fmla="*/ 336 h 864"/>
                      <a:gd name="T18" fmla="*/ 192 w 1104"/>
                      <a:gd name="T19" fmla="*/ 384 h 864"/>
                      <a:gd name="T20" fmla="*/ 240 w 1104"/>
                      <a:gd name="T21" fmla="*/ 336 h 864"/>
                      <a:gd name="T22" fmla="*/ 240 w 1104"/>
                      <a:gd name="T23" fmla="*/ 240 h 864"/>
                      <a:gd name="T24" fmla="*/ 336 w 1104"/>
                      <a:gd name="T25" fmla="*/ 192 h 864"/>
                      <a:gd name="T26" fmla="*/ 384 w 1104"/>
                      <a:gd name="T27" fmla="*/ 96 h 864"/>
                      <a:gd name="T28" fmla="*/ 432 w 1104"/>
                      <a:gd name="T29" fmla="*/ 48 h 864"/>
                      <a:gd name="T30" fmla="*/ 576 w 1104"/>
                      <a:gd name="T31" fmla="*/ 0 h 864"/>
                      <a:gd name="T32" fmla="*/ 768 w 1104"/>
                      <a:gd name="T33" fmla="*/ 48 h 864"/>
                      <a:gd name="T34" fmla="*/ 912 w 1104"/>
                      <a:gd name="T35" fmla="*/ 0 h 864"/>
                      <a:gd name="T36" fmla="*/ 1008 w 1104"/>
                      <a:gd name="T37" fmla="*/ 96 h 864"/>
                      <a:gd name="T38" fmla="*/ 1008 w 1104"/>
                      <a:gd name="T39" fmla="*/ 288 h 864"/>
                      <a:gd name="T40" fmla="*/ 864 w 1104"/>
                      <a:gd name="T41" fmla="*/ 336 h 864"/>
                      <a:gd name="T42" fmla="*/ 960 w 1104"/>
                      <a:gd name="T43" fmla="*/ 384 h 864"/>
                      <a:gd name="T44" fmla="*/ 1104 w 1104"/>
                      <a:gd name="T45" fmla="*/ 528 h 864"/>
                      <a:gd name="T46" fmla="*/ 1104 w 1104"/>
                      <a:gd name="T47" fmla="*/ 672 h 864"/>
                      <a:gd name="T48" fmla="*/ 1008 w 1104"/>
                      <a:gd name="T49" fmla="*/ 768 h 864"/>
                      <a:gd name="T50" fmla="*/ 864 w 1104"/>
                      <a:gd name="T51" fmla="*/ 864 h 864"/>
                      <a:gd name="T52" fmla="*/ 768 w 1104"/>
                      <a:gd name="T53" fmla="*/ 816 h 864"/>
                      <a:gd name="T54" fmla="*/ 720 w 1104"/>
                      <a:gd name="T55" fmla="*/ 720 h 864"/>
                      <a:gd name="T56" fmla="*/ 672 w 1104"/>
                      <a:gd name="T57" fmla="*/ 720 h 864"/>
                      <a:gd name="T58" fmla="*/ 672 w 1104"/>
                      <a:gd name="T59" fmla="*/ 624 h 864"/>
                      <a:gd name="T60" fmla="*/ 576 w 1104"/>
                      <a:gd name="T61" fmla="*/ 624 h 864"/>
                      <a:gd name="T62" fmla="*/ 480 w 1104"/>
                      <a:gd name="T63" fmla="*/ 576 h 864"/>
                      <a:gd name="T64" fmla="*/ 432 w 1104"/>
                      <a:gd name="T65" fmla="*/ 576 h 864"/>
                      <a:gd name="T66" fmla="*/ 384 w 1104"/>
                      <a:gd name="T67" fmla="*/ 672 h 864"/>
                      <a:gd name="T68" fmla="*/ 336 w 1104"/>
                      <a:gd name="T69" fmla="*/ 672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>
                      <a:alphaModFix amt="45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07" name="Oval 160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08" name="Oval 161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09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10" name="Oval 163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11" name="Oval 164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9700" name="Freeform 165"/>
                <p:cNvSpPr>
                  <a:spLocks/>
                </p:cNvSpPr>
                <p:nvPr/>
              </p:nvSpPr>
              <p:spPr bwMode="auto">
                <a:xfrm>
                  <a:off x="1344" y="2448"/>
                  <a:ext cx="251" cy="336"/>
                </a:xfrm>
                <a:custGeom>
                  <a:avLst/>
                  <a:gdLst>
                    <a:gd name="T0" fmla="*/ 35 w 242"/>
                    <a:gd name="T1" fmla="*/ 17737 h 242"/>
                    <a:gd name="T2" fmla="*/ 96 w 242"/>
                    <a:gd name="T3" fmla="*/ 22208 h 242"/>
                    <a:gd name="T4" fmla="*/ 157 w 242"/>
                    <a:gd name="T5" fmla="*/ 28012 h 242"/>
                    <a:gd name="T6" fmla="*/ 185 w 242"/>
                    <a:gd name="T7" fmla="*/ 33286 h 242"/>
                    <a:gd name="T8" fmla="*/ 212 w 242"/>
                    <a:gd name="T9" fmla="*/ 45692 h 242"/>
                    <a:gd name="T10" fmla="*/ 267 w 242"/>
                    <a:gd name="T11" fmla="*/ 44616 h 242"/>
                    <a:gd name="T12" fmla="*/ 282 w 242"/>
                    <a:gd name="T13" fmla="*/ 45692 h 242"/>
                    <a:gd name="T14" fmla="*/ 292 w 242"/>
                    <a:gd name="T15" fmla="*/ 41250 h 242"/>
                    <a:gd name="T16" fmla="*/ 325 w 242"/>
                    <a:gd name="T17" fmla="*/ 32077 h 242"/>
                    <a:gd name="T18" fmla="*/ 363 w 242"/>
                    <a:gd name="T19" fmla="*/ 28012 h 242"/>
                    <a:gd name="T20" fmla="*/ 394 w 242"/>
                    <a:gd name="T21" fmla="*/ 25714 h 242"/>
                    <a:gd name="T22" fmla="*/ 416 w 242"/>
                    <a:gd name="T23" fmla="*/ 26447 h 242"/>
                    <a:gd name="T24" fmla="*/ 431 w 242"/>
                    <a:gd name="T25" fmla="*/ 27495 h 242"/>
                    <a:gd name="T26" fmla="*/ 394 w 242"/>
                    <a:gd name="T27" fmla="*/ 21122 h 242"/>
                    <a:gd name="T28" fmla="*/ 351 w 242"/>
                    <a:gd name="T29" fmla="*/ 21666 h 242"/>
                    <a:gd name="T30" fmla="*/ 320 w 242"/>
                    <a:gd name="T31" fmla="*/ 22954 h 242"/>
                    <a:gd name="T32" fmla="*/ 309 w 242"/>
                    <a:gd name="T33" fmla="*/ 24627 h 242"/>
                    <a:gd name="T34" fmla="*/ 292 w 242"/>
                    <a:gd name="T35" fmla="*/ 25136 h 242"/>
                    <a:gd name="T36" fmla="*/ 267 w 242"/>
                    <a:gd name="T37" fmla="*/ 32621 h 242"/>
                    <a:gd name="T38" fmla="*/ 185 w 242"/>
                    <a:gd name="T39" fmla="*/ 9201 h 242"/>
                    <a:gd name="T40" fmla="*/ 72 w 242"/>
                    <a:gd name="T41" fmla="*/ 0 h 242"/>
                    <a:gd name="T42" fmla="*/ 136 w 242"/>
                    <a:gd name="T43" fmla="*/ 7399 h 242"/>
                    <a:gd name="T44" fmla="*/ 185 w 242"/>
                    <a:gd name="T45" fmla="*/ 15995 h 242"/>
                    <a:gd name="T46" fmla="*/ 200 w 242"/>
                    <a:gd name="T47" fmla="*/ 21122 h 242"/>
                    <a:gd name="T48" fmla="*/ 206 w 242"/>
                    <a:gd name="T49" fmla="*/ 29043 h 242"/>
                    <a:gd name="T50" fmla="*/ 169 w 242"/>
                    <a:gd name="T51" fmla="*/ 24627 h 242"/>
                    <a:gd name="T52" fmla="*/ 126 w 242"/>
                    <a:gd name="T53" fmla="*/ 19514 h 242"/>
                    <a:gd name="T54" fmla="*/ 92 w 242"/>
                    <a:gd name="T55" fmla="*/ 17267 h 242"/>
                    <a:gd name="T56" fmla="*/ 78 w 242"/>
                    <a:gd name="T57" fmla="*/ 15995 h 242"/>
                    <a:gd name="T58" fmla="*/ 32 w 242"/>
                    <a:gd name="T59" fmla="*/ 16640 h 242"/>
                    <a:gd name="T60" fmla="*/ 4 w 242"/>
                    <a:gd name="T61" fmla="*/ 18848 h 242"/>
                    <a:gd name="T62" fmla="*/ 35 w 242"/>
                    <a:gd name="T63" fmla="*/ 17737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grpSp>
              <p:nvGrpSpPr>
                <p:cNvPr id="15" name="Group 166"/>
                <p:cNvGrpSpPr>
                  <a:grpSpLocks/>
                </p:cNvGrpSpPr>
                <p:nvPr/>
              </p:nvGrpSpPr>
              <p:grpSpPr bwMode="auto">
                <a:xfrm rot="20356216" flipH="1">
                  <a:off x="1759" y="2403"/>
                  <a:ext cx="192" cy="269"/>
                  <a:chOff x="768" y="3936"/>
                  <a:chExt cx="320" cy="336"/>
                </a:xfrm>
              </p:grpSpPr>
              <p:sp>
                <p:nvSpPr>
                  <p:cNvPr id="19703" name="Freeform 167"/>
                  <p:cNvSpPr>
                    <a:spLocks/>
                  </p:cNvSpPr>
                  <p:nvPr/>
                </p:nvSpPr>
                <p:spPr bwMode="auto">
                  <a:xfrm>
                    <a:off x="912" y="3936"/>
                    <a:ext cx="176" cy="306"/>
                  </a:xfrm>
                  <a:custGeom>
                    <a:avLst/>
                    <a:gdLst>
                      <a:gd name="T0" fmla="*/ 0 w 176"/>
                      <a:gd name="T1" fmla="*/ 306 h 306"/>
                      <a:gd name="T2" fmla="*/ 30 w 176"/>
                      <a:gd name="T3" fmla="*/ 59 h 306"/>
                      <a:gd name="T4" fmla="*/ 40 w 176"/>
                      <a:gd name="T5" fmla="*/ 64 h 306"/>
                      <a:gd name="T6" fmla="*/ 68 w 176"/>
                      <a:gd name="T7" fmla="*/ 24 h 306"/>
                      <a:gd name="T8" fmla="*/ 102 w 176"/>
                      <a:gd name="T9" fmla="*/ 0 h 306"/>
                      <a:gd name="T10" fmla="*/ 146 w 176"/>
                      <a:gd name="T11" fmla="*/ 5 h 306"/>
                      <a:gd name="T12" fmla="*/ 176 w 176"/>
                      <a:gd name="T13" fmla="*/ 69 h 306"/>
                      <a:gd name="T14" fmla="*/ 146 w 176"/>
                      <a:gd name="T15" fmla="*/ 31 h 306"/>
                      <a:gd name="T16" fmla="*/ 110 w 176"/>
                      <a:gd name="T17" fmla="*/ 28 h 306"/>
                      <a:gd name="T18" fmla="*/ 84 w 176"/>
                      <a:gd name="T19" fmla="*/ 36 h 306"/>
                      <a:gd name="T20" fmla="*/ 42 w 176"/>
                      <a:gd name="T21" fmla="*/ 126 h 306"/>
                      <a:gd name="T22" fmla="*/ 22 w 176"/>
                      <a:gd name="T23" fmla="*/ 232 h 306"/>
                      <a:gd name="T24" fmla="*/ 10 w 176"/>
                      <a:gd name="T25" fmla="*/ 292 h 306"/>
                      <a:gd name="T26" fmla="*/ 0 w 176"/>
                      <a:gd name="T27" fmla="*/ 306 h 30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76"/>
                      <a:gd name="T43" fmla="*/ 0 h 306"/>
                      <a:gd name="T44" fmla="*/ 176 w 176"/>
                      <a:gd name="T45" fmla="*/ 306 h 30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76" h="306">
                        <a:moveTo>
                          <a:pt x="0" y="306"/>
                        </a:moveTo>
                        <a:lnTo>
                          <a:pt x="30" y="59"/>
                        </a:lnTo>
                        <a:lnTo>
                          <a:pt x="40" y="64"/>
                        </a:lnTo>
                        <a:lnTo>
                          <a:pt x="68" y="24"/>
                        </a:lnTo>
                        <a:lnTo>
                          <a:pt x="102" y="0"/>
                        </a:lnTo>
                        <a:lnTo>
                          <a:pt x="146" y="5"/>
                        </a:lnTo>
                        <a:lnTo>
                          <a:pt x="176" y="69"/>
                        </a:lnTo>
                        <a:lnTo>
                          <a:pt x="146" y="31"/>
                        </a:lnTo>
                        <a:lnTo>
                          <a:pt x="110" y="28"/>
                        </a:lnTo>
                        <a:lnTo>
                          <a:pt x="84" y="36"/>
                        </a:lnTo>
                        <a:lnTo>
                          <a:pt x="42" y="126"/>
                        </a:lnTo>
                        <a:lnTo>
                          <a:pt x="22" y="232"/>
                        </a:lnTo>
                        <a:lnTo>
                          <a:pt x="10" y="292"/>
                        </a:lnTo>
                        <a:lnTo>
                          <a:pt x="0" y="30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3E844"/>
                      </a:gs>
                      <a:gs pos="100000">
                        <a:srgbClr val="58925F"/>
                      </a:gs>
                    </a:gsLst>
                    <a:path path="rect">
                      <a:fillToRect t="100000" r="100000"/>
                    </a:path>
                  </a:gradFill>
                  <a:ln w="9525" cap="rnd">
                    <a:solidFill>
                      <a:srgbClr val="008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704" name="Freeform 168"/>
                  <p:cNvSpPr>
                    <a:spLocks/>
                  </p:cNvSpPr>
                  <p:nvPr/>
                </p:nvSpPr>
                <p:spPr bwMode="auto">
                  <a:xfrm rot="-813431">
                    <a:off x="768" y="3984"/>
                    <a:ext cx="240" cy="288"/>
                  </a:xfrm>
                  <a:custGeom>
                    <a:avLst/>
                    <a:gdLst>
                      <a:gd name="T0" fmla="*/ 19 w 242"/>
                      <a:gd name="T1" fmla="*/ 1508 h 242"/>
                      <a:gd name="T2" fmla="*/ 55 w 242"/>
                      <a:gd name="T3" fmla="*/ 1883 h 242"/>
                      <a:gd name="T4" fmla="*/ 72 w 242"/>
                      <a:gd name="T5" fmla="*/ 2377 h 242"/>
                      <a:gd name="T6" fmla="*/ 87 w 242"/>
                      <a:gd name="T7" fmla="*/ 2815 h 242"/>
                      <a:gd name="T8" fmla="*/ 102 w 242"/>
                      <a:gd name="T9" fmla="*/ 3895 h 242"/>
                      <a:gd name="T10" fmla="*/ 132 w 242"/>
                      <a:gd name="T11" fmla="*/ 3783 h 242"/>
                      <a:gd name="T12" fmla="*/ 141 w 242"/>
                      <a:gd name="T13" fmla="*/ 3895 h 242"/>
                      <a:gd name="T14" fmla="*/ 147 w 242"/>
                      <a:gd name="T15" fmla="*/ 3495 h 242"/>
                      <a:gd name="T16" fmla="*/ 165 w 242"/>
                      <a:gd name="T17" fmla="*/ 2721 h 242"/>
                      <a:gd name="T18" fmla="*/ 175 w 242"/>
                      <a:gd name="T19" fmla="*/ 2377 h 242"/>
                      <a:gd name="T20" fmla="*/ 188 w 242"/>
                      <a:gd name="T21" fmla="*/ 2186 h 242"/>
                      <a:gd name="T22" fmla="*/ 200 w 242"/>
                      <a:gd name="T23" fmla="*/ 2223 h 242"/>
                      <a:gd name="T24" fmla="*/ 209 w 242"/>
                      <a:gd name="T25" fmla="*/ 2333 h 242"/>
                      <a:gd name="T26" fmla="*/ 188 w 242"/>
                      <a:gd name="T27" fmla="*/ 1795 h 242"/>
                      <a:gd name="T28" fmla="*/ 172 w 242"/>
                      <a:gd name="T29" fmla="*/ 1861 h 242"/>
                      <a:gd name="T30" fmla="*/ 162 w 242"/>
                      <a:gd name="T31" fmla="*/ 1942 h 242"/>
                      <a:gd name="T32" fmla="*/ 156 w 242"/>
                      <a:gd name="T33" fmla="*/ 2093 h 242"/>
                      <a:gd name="T34" fmla="*/ 147 w 242"/>
                      <a:gd name="T35" fmla="*/ 2136 h 242"/>
                      <a:gd name="T36" fmla="*/ 132 w 242"/>
                      <a:gd name="T37" fmla="*/ 2776 h 242"/>
                      <a:gd name="T38" fmla="*/ 87 w 242"/>
                      <a:gd name="T39" fmla="*/ 780 h 242"/>
                      <a:gd name="T40" fmla="*/ 40 w 242"/>
                      <a:gd name="T41" fmla="*/ 0 h 242"/>
                      <a:gd name="T42" fmla="*/ 60 w 242"/>
                      <a:gd name="T43" fmla="*/ 624 h 242"/>
                      <a:gd name="T44" fmla="*/ 87 w 242"/>
                      <a:gd name="T45" fmla="*/ 1358 h 242"/>
                      <a:gd name="T46" fmla="*/ 96 w 242"/>
                      <a:gd name="T47" fmla="*/ 1795 h 242"/>
                      <a:gd name="T48" fmla="*/ 99 w 242"/>
                      <a:gd name="T49" fmla="*/ 2472 h 242"/>
                      <a:gd name="T50" fmla="*/ 78 w 242"/>
                      <a:gd name="T51" fmla="*/ 2093 h 242"/>
                      <a:gd name="T52" fmla="*/ 60 w 242"/>
                      <a:gd name="T53" fmla="*/ 1647 h 242"/>
                      <a:gd name="T54" fmla="*/ 52 w 242"/>
                      <a:gd name="T55" fmla="*/ 1454 h 242"/>
                      <a:gd name="T56" fmla="*/ 43 w 242"/>
                      <a:gd name="T57" fmla="*/ 1358 h 242"/>
                      <a:gd name="T58" fmla="*/ 16 w 242"/>
                      <a:gd name="T59" fmla="*/ 1417 h 242"/>
                      <a:gd name="T60" fmla="*/ 4 w 242"/>
                      <a:gd name="T61" fmla="*/ 1608 h 242"/>
                      <a:gd name="T62" fmla="*/ 19 w 242"/>
                      <a:gd name="T63" fmla="*/ 1508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9702" name="Freeform 169"/>
                <p:cNvSpPr>
                  <a:spLocks/>
                </p:cNvSpPr>
                <p:nvPr/>
              </p:nvSpPr>
              <p:spPr bwMode="auto">
                <a:xfrm flipH="1">
                  <a:off x="1831" y="2518"/>
                  <a:ext cx="660" cy="164"/>
                </a:xfrm>
                <a:custGeom>
                  <a:avLst/>
                  <a:gdLst>
                    <a:gd name="T0" fmla="*/ 1 w 1180"/>
                    <a:gd name="T1" fmla="*/ 0 h 432"/>
                    <a:gd name="T2" fmla="*/ 1 w 1180"/>
                    <a:gd name="T3" fmla="*/ 0 h 432"/>
                    <a:gd name="T4" fmla="*/ 1 w 1180"/>
                    <a:gd name="T5" fmla="*/ 0 h 432"/>
                    <a:gd name="T6" fmla="*/ 1 w 1180"/>
                    <a:gd name="T7" fmla="*/ 0 h 432"/>
                    <a:gd name="T8" fmla="*/ 1 w 1180"/>
                    <a:gd name="T9" fmla="*/ 0 h 432"/>
                    <a:gd name="T10" fmla="*/ 1 w 1180"/>
                    <a:gd name="T11" fmla="*/ 0 h 432"/>
                    <a:gd name="T12" fmla="*/ 1 w 1180"/>
                    <a:gd name="T13" fmla="*/ 0 h 432"/>
                    <a:gd name="T14" fmla="*/ 1 w 1180"/>
                    <a:gd name="T15" fmla="*/ 0 h 432"/>
                    <a:gd name="T16" fmla="*/ 1 w 1180"/>
                    <a:gd name="T17" fmla="*/ 0 h 432"/>
                    <a:gd name="T18" fmla="*/ 1 w 1180"/>
                    <a:gd name="T19" fmla="*/ 0 h 432"/>
                    <a:gd name="T20" fmla="*/ 0 w 1180"/>
                    <a:gd name="T21" fmla="*/ 0 h 432"/>
                    <a:gd name="T22" fmla="*/ 1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68999"/>
                      </a:srgbClr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>
                      <a:alpha val="29019"/>
                    </a:srgb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</p:grpSp>
          <p:grpSp>
            <p:nvGrpSpPr>
              <p:cNvPr id="16" name="Group 82"/>
              <p:cNvGrpSpPr>
                <a:grpSpLocks/>
              </p:cNvGrpSpPr>
              <p:nvPr/>
            </p:nvGrpSpPr>
            <p:grpSpPr bwMode="auto">
              <a:xfrm flipH="1">
                <a:off x="1920" y="2688"/>
                <a:ext cx="1516" cy="864"/>
                <a:chOff x="336" y="2784"/>
                <a:chExt cx="1152" cy="672"/>
              </a:xfrm>
            </p:grpSpPr>
            <p:grpSp>
              <p:nvGrpSpPr>
                <p:cNvPr id="17" name="Group 83"/>
                <p:cNvGrpSpPr>
                  <a:grpSpLocks/>
                </p:cNvGrpSpPr>
                <p:nvPr/>
              </p:nvGrpSpPr>
              <p:grpSpPr bwMode="auto">
                <a:xfrm>
                  <a:off x="480" y="2784"/>
                  <a:ext cx="1008" cy="644"/>
                  <a:chOff x="480" y="2640"/>
                  <a:chExt cx="1248" cy="788"/>
                </a:xfrm>
              </p:grpSpPr>
              <p:grpSp>
                <p:nvGrpSpPr>
                  <p:cNvPr id="18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528" y="2880"/>
                    <a:ext cx="240" cy="336"/>
                    <a:chOff x="336" y="3312"/>
                    <a:chExt cx="576" cy="816"/>
                  </a:xfrm>
                </p:grpSpPr>
                <p:sp>
                  <p:nvSpPr>
                    <p:cNvPr id="19690" name="Rectangle 85" descr="Каштан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6" y="3984"/>
                      <a:ext cx="96" cy="144"/>
                    </a:xfrm>
                    <a:prstGeom prst="rect">
                      <a:avLst/>
                    </a:prstGeom>
                    <a:blipFill dpi="0" rotWithShape="1">
                      <a:blip r:embed="rId9" cstate="screen"/>
                      <a:srcRect/>
                      <a:tile tx="0" ty="0" sx="100000" sy="100000" flip="none" algn="tl"/>
                    </a:blipFill>
                    <a:ln w="9525">
                      <a:pattFill prst="lgConfetti">
                        <a:fgClr>
                          <a:schemeClr val="tx1"/>
                        </a:fgClr>
                        <a:bgClr>
                          <a:srgbClr val="FFFF00"/>
                        </a:bgClr>
                      </a:patt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grpSp>
                  <p:nvGrpSpPr>
                    <p:cNvPr id="19" name="Group 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6" y="3312"/>
                      <a:ext cx="576" cy="720"/>
                      <a:chOff x="3408" y="1920"/>
                      <a:chExt cx="432" cy="432"/>
                    </a:xfrm>
                  </p:grpSpPr>
                  <p:sp>
                    <p:nvSpPr>
                      <p:cNvPr id="19692" name="Freeform 87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08" y="2064"/>
                        <a:ext cx="432" cy="288"/>
                      </a:xfrm>
                      <a:custGeom>
                        <a:avLst/>
                        <a:gdLst>
                          <a:gd name="T0" fmla="*/ 165 w 432"/>
                          <a:gd name="T1" fmla="*/ 96 h 288"/>
                          <a:gd name="T2" fmla="*/ 114 w 432"/>
                          <a:gd name="T3" fmla="*/ 195 h 288"/>
                          <a:gd name="T4" fmla="*/ 0 w 432"/>
                          <a:gd name="T5" fmla="*/ 288 h 288"/>
                          <a:gd name="T6" fmla="*/ 144 w 432"/>
                          <a:gd name="T7" fmla="*/ 240 h 288"/>
                          <a:gd name="T8" fmla="*/ 192 w 432"/>
                          <a:gd name="T9" fmla="*/ 288 h 288"/>
                          <a:gd name="T10" fmla="*/ 240 w 432"/>
                          <a:gd name="T11" fmla="*/ 288 h 288"/>
                          <a:gd name="T12" fmla="*/ 288 w 432"/>
                          <a:gd name="T13" fmla="*/ 240 h 288"/>
                          <a:gd name="T14" fmla="*/ 378 w 432"/>
                          <a:gd name="T15" fmla="*/ 276 h 288"/>
                          <a:gd name="T16" fmla="*/ 432 w 432"/>
                          <a:gd name="T17" fmla="*/ 288 h 288"/>
                          <a:gd name="T18" fmla="*/ 336 w 432"/>
                          <a:gd name="T19" fmla="*/ 192 h 288"/>
                          <a:gd name="T20" fmla="*/ 288 w 432"/>
                          <a:gd name="T21" fmla="*/ 96 h 288"/>
                          <a:gd name="T22" fmla="*/ 240 w 432"/>
                          <a:gd name="T23" fmla="*/ 0 h 288"/>
                          <a:gd name="T24" fmla="*/ 213 w 432"/>
                          <a:gd name="T25" fmla="*/ 3 h 288"/>
                          <a:gd name="T26" fmla="*/ 165 w 432"/>
                          <a:gd name="T27" fmla="*/ 9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6" cstate="screen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19693" name="Freeform 88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6" y="2016"/>
                        <a:ext cx="336" cy="192"/>
                      </a:xfrm>
                      <a:custGeom>
                        <a:avLst/>
                        <a:gdLst>
                          <a:gd name="T0" fmla="*/ 3 w 432"/>
                          <a:gd name="T1" fmla="*/ 1 h 288"/>
                          <a:gd name="T2" fmla="*/ 2 w 432"/>
                          <a:gd name="T3" fmla="*/ 1 h 288"/>
                          <a:gd name="T4" fmla="*/ 0 w 432"/>
                          <a:gd name="T5" fmla="*/ 1 h 288"/>
                          <a:gd name="T6" fmla="*/ 2 w 432"/>
                          <a:gd name="T7" fmla="*/ 1 h 288"/>
                          <a:gd name="T8" fmla="*/ 3 w 432"/>
                          <a:gd name="T9" fmla="*/ 1 h 288"/>
                          <a:gd name="T10" fmla="*/ 4 w 432"/>
                          <a:gd name="T11" fmla="*/ 1 h 288"/>
                          <a:gd name="T12" fmla="*/ 5 w 432"/>
                          <a:gd name="T13" fmla="*/ 1 h 288"/>
                          <a:gd name="T14" fmla="*/ 7 w 432"/>
                          <a:gd name="T15" fmla="*/ 1 h 288"/>
                          <a:gd name="T16" fmla="*/ 7 w 432"/>
                          <a:gd name="T17" fmla="*/ 1 h 288"/>
                          <a:gd name="T18" fmla="*/ 5 w 432"/>
                          <a:gd name="T19" fmla="*/ 1 h 288"/>
                          <a:gd name="T20" fmla="*/ 5 w 432"/>
                          <a:gd name="T21" fmla="*/ 1 h 288"/>
                          <a:gd name="T22" fmla="*/ 4 w 432"/>
                          <a:gd name="T23" fmla="*/ 0 h 288"/>
                          <a:gd name="T24" fmla="*/ 4 w 432"/>
                          <a:gd name="T25" fmla="*/ 1 h 288"/>
                          <a:gd name="T26" fmla="*/ 3 w 432"/>
                          <a:gd name="T27" fmla="*/ 1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6" cstate="screen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19694" name="Freeform 89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04" y="1920"/>
                        <a:ext cx="240" cy="192"/>
                      </a:xfrm>
                      <a:custGeom>
                        <a:avLst/>
                        <a:gdLst>
                          <a:gd name="T0" fmla="*/ 1 w 432"/>
                          <a:gd name="T1" fmla="*/ 1 h 288"/>
                          <a:gd name="T2" fmla="*/ 1 w 432"/>
                          <a:gd name="T3" fmla="*/ 1 h 288"/>
                          <a:gd name="T4" fmla="*/ 0 w 432"/>
                          <a:gd name="T5" fmla="*/ 1 h 288"/>
                          <a:gd name="T6" fmla="*/ 1 w 432"/>
                          <a:gd name="T7" fmla="*/ 1 h 288"/>
                          <a:gd name="T8" fmla="*/ 1 w 432"/>
                          <a:gd name="T9" fmla="*/ 1 h 288"/>
                          <a:gd name="T10" fmla="*/ 1 w 432"/>
                          <a:gd name="T11" fmla="*/ 1 h 288"/>
                          <a:gd name="T12" fmla="*/ 1 w 432"/>
                          <a:gd name="T13" fmla="*/ 1 h 288"/>
                          <a:gd name="T14" fmla="*/ 1 w 432"/>
                          <a:gd name="T15" fmla="*/ 1 h 288"/>
                          <a:gd name="T16" fmla="*/ 1 w 432"/>
                          <a:gd name="T17" fmla="*/ 1 h 288"/>
                          <a:gd name="T18" fmla="*/ 1 w 432"/>
                          <a:gd name="T19" fmla="*/ 1 h 288"/>
                          <a:gd name="T20" fmla="*/ 1 w 432"/>
                          <a:gd name="T21" fmla="*/ 1 h 288"/>
                          <a:gd name="T22" fmla="*/ 1 w 432"/>
                          <a:gd name="T23" fmla="*/ 0 h 288"/>
                          <a:gd name="T24" fmla="*/ 1 w 432"/>
                          <a:gd name="T25" fmla="*/ 1 h 288"/>
                          <a:gd name="T26" fmla="*/ 1 w 432"/>
                          <a:gd name="T27" fmla="*/ 1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6" cstate="screen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0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480" y="2976"/>
                    <a:ext cx="1156" cy="452"/>
                    <a:chOff x="1392" y="3024"/>
                    <a:chExt cx="1156" cy="452"/>
                  </a:xfrm>
                </p:grpSpPr>
                <p:sp>
                  <p:nvSpPr>
                    <p:cNvPr id="19688" name="Freeform 91" descr="10%"/>
                    <p:cNvSpPr>
                      <a:spLocks/>
                    </p:cNvSpPr>
                    <p:nvPr/>
                  </p:nvSpPr>
                  <p:spPr bwMode="auto">
                    <a:xfrm>
                      <a:off x="1392" y="3024"/>
                      <a:ext cx="1156" cy="444"/>
                    </a:xfrm>
                    <a:custGeom>
                      <a:avLst/>
                      <a:gdLst>
                        <a:gd name="T0" fmla="*/ 124 w 1156"/>
                        <a:gd name="T1" fmla="*/ 268 h 444"/>
                        <a:gd name="T2" fmla="*/ 204 w 1156"/>
                        <a:gd name="T3" fmla="*/ 224 h 444"/>
                        <a:gd name="T4" fmla="*/ 312 w 1156"/>
                        <a:gd name="T5" fmla="*/ 112 h 444"/>
                        <a:gd name="T6" fmla="*/ 392 w 1156"/>
                        <a:gd name="T7" fmla="*/ 60 h 444"/>
                        <a:gd name="T8" fmla="*/ 488 w 1156"/>
                        <a:gd name="T9" fmla="*/ 24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48 h 444"/>
                        <a:gd name="T16" fmla="*/ 924 w 1156"/>
                        <a:gd name="T17" fmla="*/ 104 h 444"/>
                        <a:gd name="T18" fmla="*/ 1036 w 1156"/>
                        <a:gd name="T19" fmla="*/ 200 h 444"/>
                        <a:gd name="T20" fmla="*/ 1091 w 1156"/>
                        <a:gd name="T21" fmla="*/ 300 h 444"/>
                        <a:gd name="T22" fmla="*/ 1156 w 1156"/>
                        <a:gd name="T23" fmla="*/ 423 h 444"/>
                        <a:gd name="T24" fmla="*/ 188 w 1156"/>
                        <a:gd name="T25" fmla="*/ 436 h 444"/>
                        <a:gd name="T26" fmla="*/ 0 w 1156"/>
                        <a:gd name="T27" fmla="*/ 444 h 444"/>
                        <a:gd name="T28" fmla="*/ 24 w 1156"/>
                        <a:gd name="T29" fmla="*/ 376 h 444"/>
                        <a:gd name="T30" fmla="*/ 76 w 1156"/>
                        <a:gd name="T31" fmla="*/ 308 h 444"/>
                        <a:gd name="T32" fmla="*/ 124 w 1156"/>
                        <a:gd name="T33" fmla="*/ 268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pattFill prst="pct10">
                      <a:fgClr>
                        <a:srgbClr val="00FF99">
                          <a:alpha val="92155"/>
                        </a:srgbClr>
                      </a:fgClr>
                      <a:bgClr>
                        <a:srgbClr val="58925F">
                          <a:alpha val="92155"/>
                        </a:srgbClr>
                      </a:bgClr>
                    </a:patt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89" name="Freeform 92" descr="Песок"/>
                    <p:cNvSpPr>
                      <a:spLocks/>
                    </p:cNvSpPr>
                    <p:nvPr/>
                  </p:nvSpPr>
                  <p:spPr bwMode="auto">
                    <a:xfrm>
                      <a:off x="1392" y="3072"/>
                      <a:ext cx="1156" cy="404"/>
                    </a:xfrm>
                    <a:custGeom>
                      <a:avLst/>
                      <a:gdLst>
                        <a:gd name="T0" fmla="*/ 124 w 1156"/>
                        <a:gd name="T1" fmla="*/ 60 h 444"/>
                        <a:gd name="T2" fmla="*/ 204 w 1156"/>
                        <a:gd name="T3" fmla="*/ 50 h 444"/>
                        <a:gd name="T4" fmla="*/ 312 w 1156"/>
                        <a:gd name="T5" fmla="*/ 25 h 444"/>
                        <a:gd name="T6" fmla="*/ 392 w 1156"/>
                        <a:gd name="T7" fmla="*/ 13 h 444"/>
                        <a:gd name="T8" fmla="*/ 488 w 1156"/>
                        <a:gd name="T9" fmla="*/ 5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11 h 444"/>
                        <a:gd name="T16" fmla="*/ 924 w 1156"/>
                        <a:gd name="T17" fmla="*/ 23 h 444"/>
                        <a:gd name="T18" fmla="*/ 1036 w 1156"/>
                        <a:gd name="T19" fmla="*/ 45 h 444"/>
                        <a:gd name="T20" fmla="*/ 1091 w 1156"/>
                        <a:gd name="T21" fmla="*/ 66 h 444"/>
                        <a:gd name="T22" fmla="*/ 1156 w 1156"/>
                        <a:gd name="T23" fmla="*/ 93 h 444"/>
                        <a:gd name="T24" fmla="*/ 188 w 1156"/>
                        <a:gd name="T25" fmla="*/ 96 h 444"/>
                        <a:gd name="T26" fmla="*/ 0 w 1156"/>
                        <a:gd name="T27" fmla="*/ 97 h 444"/>
                        <a:gd name="T28" fmla="*/ 24 w 1156"/>
                        <a:gd name="T29" fmla="*/ 83 h 444"/>
                        <a:gd name="T30" fmla="*/ 76 w 1156"/>
                        <a:gd name="T31" fmla="*/ 68 h 444"/>
                        <a:gd name="T32" fmla="*/ 124 w 1156"/>
                        <a:gd name="T33" fmla="*/ 60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 cstate="screen">
                        <a:alphaModFix amt="54000"/>
                      </a:blip>
                      <a:srcRect/>
                      <a:tile tx="0" ty="0" sx="100000" sy="100000" flip="none" algn="tl"/>
                    </a:blip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9655" name="Freeform 93"/>
                  <p:cNvSpPr>
                    <a:spLocks/>
                  </p:cNvSpPr>
                  <p:nvPr/>
                </p:nvSpPr>
                <p:spPr bwMode="auto">
                  <a:xfrm flipH="1">
                    <a:off x="672" y="3120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grpSp>
                <p:nvGrpSpPr>
                  <p:cNvPr id="21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1104" y="2688"/>
                    <a:ext cx="336" cy="336"/>
                    <a:chOff x="3168" y="2592"/>
                    <a:chExt cx="1104" cy="1056"/>
                  </a:xfrm>
                </p:grpSpPr>
                <p:sp>
                  <p:nvSpPr>
                    <p:cNvPr id="19681" name="Freeform 9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 cstate="screen">
                        <a:alphaModFix amt="90000"/>
                      </a:blip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82" name="Freeform 9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 cstate="screen">
                        <a:alphaModFix amt="90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83" name="Oval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84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85" name="Oval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86" name="Oval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87" name="Oval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9657" name="Freeform 102"/>
                  <p:cNvSpPr>
                    <a:spLocks/>
                  </p:cNvSpPr>
                  <p:nvPr/>
                </p:nvSpPr>
                <p:spPr bwMode="auto">
                  <a:xfrm flipH="1">
                    <a:off x="1056" y="2928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658" name="Freeform 103"/>
                  <p:cNvSpPr>
                    <a:spLocks/>
                  </p:cNvSpPr>
                  <p:nvPr/>
                </p:nvSpPr>
                <p:spPr bwMode="auto">
                  <a:xfrm>
                    <a:off x="720" y="3024"/>
                    <a:ext cx="144" cy="98"/>
                  </a:xfrm>
                  <a:custGeom>
                    <a:avLst/>
                    <a:gdLst>
                      <a:gd name="T0" fmla="*/ 1 w 242"/>
                      <a:gd name="T1" fmla="*/ 0 h 242"/>
                      <a:gd name="T2" fmla="*/ 1 w 242"/>
                      <a:gd name="T3" fmla="*/ 0 h 242"/>
                      <a:gd name="T4" fmla="*/ 1 w 242"/>
                      <a:gd name="T5" fmla="*/ 0 h 242"/>
                      <a:gd name="T6" fmla="*/ 1 w 242"/>
                      <a:gd name="T7" fmla="*/ 0 h 242"/>
                      <a:gd name="T8" fmla="*/ 1 w 242"/>
                      <a:gd name="T9" fmla="*/ 0 h 242"/>
                      <a:gd name="T10" fmla="*/ 1 w 242"/>
                      <a:gd name="T11" fmla="*/ 0 h 242"/>
                      <a:gd name="T12" fmla="*/ 1 w 242"/>
                      <a:gd name="T13" fmla="*/ 0 h 242"/>
                      <a:gd name="T14" fmla="*/ 1 w 242"/>
                      <a:gd name="T15" fmla="*/ 0 h 242"/>
                      <a:gd name="T16" fmla="*/ 1 w 242"/>
                      <a:gd name="T17" fmla="*/ 0 h 242"/>
                      <a:gd name="T18" fmla="*/ 1 w 242"/>
                      <a:gd name="T19" fmla="*/ 0 h 242"/>
                      <a:gd name="T20" fmla="*/ 1 w 242"/>
                      <a:gd name="T21" fmla="*/ 0 h 242"/>
                      <a:gd name="T22" fmla="*/ 1 w 242"/>
                      <a:gd name="T23" fmla="*/ 0 h 242"/>
                      <a:gd name="T24" fmla="*/ 1 w 242"/>
                      <a:gd name="T25" fmla="*/ 0 h 242"/>
                      <a:gd name="T26" fmla="*/ 1 w 242"/>
                      <a:gd name="T27" fmla="*/ 0 h 242"/>
                      <a:gd name="T28" fmla="*/ 1 w 242"/>
                      <a:gd name="T29" fmla="*/ 0 h 242"/>
                      <a:gd name="T30" fmla="*/ 1 w 242"/>
                      <a:gd name="T31" fmla="*/ 0 h 242"/>
                      <a:gd name="T32" fmla="*/ 1 w 242"/>
                      <a:gd name="T33" fmla="*/ 0 h 242"/>
                      <a:gd name="T34" fmla="*/ 1 w 242"/>
                      <a:gd name="T35" fmla="*/ 0 h 242"/>
                      <a:gd name="T36" fmla="*/ 1 w 242"/>
                      <a:gd name="T37" fmla="*/ 0 h 242"/>
                      <a:gd name="T38" fmla="*/ 1 w 242"/>
                      <a:gd name="T39" fmla="*/ 0 h 242"/>
                      <a:gd name="T40" fmla="*/ 1 w 242"/>
                      <a:gd name="T41" fmla="*/ 0 h 242"/>
                      <a:gd name="T42" fmla="*/ 1 w 242"/>
                      <a:gd name="T43" fmla="*/ 0 h 242"/>
                      <a:gd name="T44" fmla="*/ 1 w 242"/>
                      <a:gd name="T45" fmla="*/ 0 h 242"/>
                      <a:gd name="T46" fmla="*/ 1 w 242"/>
                      <a:gd name="T47" fmla="*/ 0 h 242"/>
                      <a:gd name="T48" fmla="*/ 1 w 242"/>
                      <a:gd name="T49" fmla="*/ 0 h 242"/>
                      <a:gd name="T50" fmla="*/ 1 w 242"/>
                      <a:gd name="T51" fmla="*/ 0 h 242"/>
                      <a:gd name="T52" fmla="*/ 1 w 242"/>
                      <a:gd name="T53" fmla="*/ 0 h 242"/>
                      <a:gd name="T54" fmla="*/ 1 w 242"/>
                      <a:gd name="T55" fmla="*/ 0 h 242"/>
                      <a:gd name="T56" fmla="*/ 1 w 242"/>
                      <a:gd name="T57" fmla="*/ 0 h 242"/>
                      <a:gd name="T58" fmla="*/ 1 w 242"/>
                      <a:gd name="T59" fmla="*/ 0 h 242"/>
                      <a:gd name="T60" fmla="*/ 1 w 242"/>
                      <a:gd name="T61" fmla="*/ 0 h 242"/>
                      <a:gd name="T62" fmla="*/ 1 w 242"/>
                      <a:gd name="T63" fmla="*/ 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659" name="Freeform 104"/>
                  <p:cNvSpPr>
                    <a:spLocks/>
                  </p:cNvSpPr>
                  <p:nvPr/>
                </p:nvSpPr>
                <p:spPr bwMode="auto">
                  <a:xfrm flipH="1">
                    <a:off x="1488" y="3168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grpSp>
                <p:nvGrpSpPr>
                  <p:cNvPr id="22" name="Group 105"/>
                  <p:cNvGrpSpPr>
                    <a:grpSpLocks/>
                  </p:cNvGrpSpPr>
                  <p:nvPr/>
                </p:nvGrpSpPr>
                <p:grpSpPr bwMode="auto">
                  <a:xfrm>
                    <a:off x="672" y="2640"/>
                    <a:ext cx="384" cy="432"/>
                    <a:chOff x="3168" y="2592"/>
                    <a:chExt cx="1104" cy="1056"/>
                  </a:xfrm>
                </p:grpSpPr>
                <p:sp>
                  <p:nvSpPr>
                    <p:cNvPr id="19674" name="Freeform 106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 cstate="screen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75" name="Freeform 107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 cstate="screen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76" name="Oval 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77" name="Oval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78" name="Oval 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79" name="Oval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80" name="Oval 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9661" name="Freeform 113"/>
                  <p:cNvSpPr>
                    <a:spLocks/>
                  </p:cNvSpPr>
                  <p:nvPr/>
                </p:nvSpPr>
                <p:spPr bwMode="auto">
                  <a:xfrm>
                    <a:off x="480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grpSp>
                <p:nvGrpSpPr>
                  <p:cNvPr id="23" name="Group 114"/>
                  <p:cNvGrpSpPr>
                    <a:grpSpLocks/>
                  </p:cNvGrpSpPr>
                  <p:nvPr/>
                </p:nvGrpSpPr>
                <p:grpSpPr bwMode="auto">
                  <a:xfrm flipH="1">
                    <a:off x="1296" y="2832"/>
                    <a:ext cx="432" cy="480"/>
                    <a:chOff x="3168" y="2592"/>
                    <a:chExt cx="1104" cy="1056"/>
                  </a:xfrm>
                </p:grpSpPr>
                <p:sp>
                  <p:nvSpPr>
                    <p:cNvPr id="19667" name="Freeform 11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 cstate="screen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68" name="Freeform 11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 cstate="screen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69" name="Oval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70" name="Oval 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71" name="Oval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72" name="Oval 1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673" name="Oval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9663" name="Freeform 122"/>
                  <p:cNvSpPr>
                    <a:spLocks/>
                  </p:cNvSpPr>
                  <p:nvPr/>
                </p:nvSpPr>
                <p:spPr bwMode="auto">
                  <a:xfrm>
                    <a:off x="1392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664" name="Freeform 123"/>
                  <p:cNvSpPr>
                    <a:spLocks/>
                  </p:cNvSpPr>
                  <p:nvPr/>
                </p:nvSpPr>
                <p:spPr bwMode="auto">
                  <a:xfrm>
                    <a:off x="720" y="3168"/>
                    <a:ext cx="288" cy="192"/>
                  </a:xfrm>
                  <a:custGeom>
                    <a:avLst/>
                    <a:gdLst>
                      <a:gd name="T0" fmla="*/ 0 w 480"/>
                      <a:gd name="T1" fmla="*/ 1 h 288"/>
                      <a:gd name="T2" fmla="*/ 1 w 480"/>
                      <a:gd name="T3" fmla="*/ 1 h 288"/>
                      <a:gd name="T4" fmla="*/ 1 w 480"/>
                      <a:gd name="T5" fmla="*/ 1 h 288"/>
                      <a:gd name="T6" fmla="*/ 1 w 480"/>
                      <a:gd name="T7" fmla="*/ 1 h 288"/>
                      <a:gd name="T8" fmla="*/ 1 w 480"/>
                      <a:gd name="T9" fmla="*/ 0 h 288"/>
                      <a:gd name="T10" fmla="*/ 1 w 480"/>
                      <a:gd name="T11" fmla="*/ 1 h 288"/>
                      <a:gd name="T12" fmla="*/ 1 w 480"/>
                      <a:gd name="T13" fmla="*/ 1 h 288"/>
                      <a:gd name="T14" fmla="*/ 1 w 480"/>
                      <a:gd name="T15" fmla="*/ 1 h 288"/>
                      <a:gd name="T16" fmla="*/ 1 w 480"/>
                      <a:gd name="T17" fmla="*/ 1 h 288"/>
                      <a:gd name="T18" fmla="*/ 1 w 480"/>
                      <a:gd name="T19" fmla="*/ 1 h 288"/>
                      <a:gd name="T20" fmla="*/ 1 w 480"/>
                      <a:gd name="T21" fmla="*/ 1 h 288"/>
                      <a:gd name="T22" fmla="*/ 1 w 480"/>
                      <a:gd name="T23" fmla="*/ 1 h 288"/>
                      <a:gd name="T24" fmla="*/ 0 w 480"/>
                      <a:gd name="T25" fmla="*/ 1 h 28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80"/>
                      <a:gd name="T40" fmla="*/ 0 h 288"/>
                      <a:gd name="T41" fmla="*/ 480 w 480"/>
                      <a:gd name="T42" fmla="*/ 288 h 288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80" h="288">
                        <a:moveTo>
                          <a:pt x="0" y="288"/>
                        </a:moveTo>
                        <a:lnTo>
                          <a:pt x="48" y="192"/>
                        </a:lnTo>
                        <a:lnTo>
                          <a:pt x="144" y="144"/>
                        </a:lnTo>
                        <a:lnTo>
                          <a:pt x="192" y="48"/>
                        </a:lnTo>
                        <a:lnTo>
                          <a:pt x="288" y="0"/>
                        </a:lnTo>
                        <a:lnTo>
                          <a:pt x="336" y="48"/>
                        </a:lnTo>
                        <a:lnTo>
                          <a:pt x="432" y="48"/>
                        </a:lnTo>
                        <a:lnTo>
                          <a:pt x="480" y="144"/>
                        </a:lnTo>
                        <a:lnTo>
                          <a:pt x="288" y="192"/>
                        </a:lnTo>
                        <a:lnTo>
                          <a:pt x="336" y="240"/>
                        </a:lnTo>
                        <a:lnTo>
                          <a:pt x="240" y="240"/>
                        </a:lnTo>
                        <a:lnTo>
                          <a:pt x="144" y="288"/>
                        </a:lnTo>
                        <a:lnTo>
                          <a:pt x="0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FF33">
                          <a:alpha val="62000"/>
                        </a:srgbClr>
                      </a:gs>
                      <a:gs pos="100000">
                        <a:srgbClr val="FFFF00">
                          <a:alpha val="32999"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665" name="Freeform 124"/>
                  <p:cNvSpPr>
                    <a:spLocks/>
                  </p:cNvSpPr>
                  <p:nvPr/>
                </p:nvSpPr>
                <p:spPr bwMode="auto">
                  <a:xfrm>
                    <a:off x="960" y="3168"/>
                    <a:ext cx="192" cy="194"/>
                  </a:xfrm>
                  <a:custGeom>
                    <a:avLst/>
                    <a:gdLst>
                      <a:gd name="T0" fmla="*/ 2 w 242"/>
                      <a:gd name="T1" fmla="*/ 2 h 242"/>
                      <a:gd name="T2" fmla="*/ 2 w 242"/>
                      <a:gd name="T3" fmla="*/ 3 h 242"/>
                      <a:gd name="T4" fmla="*/ 2 w 242"/>
                      <a:gd name="T5" fmla="*/ 4 h 242"/>
                      <a:gd name="T6" fmla="*/ 2 w 242"/>
                      <a:gd name="T7" fmla="*/ 5 h 242"/>
                      <a:gd name="T8" fmla="*/ 3 w 242"/>
                      <a:gd name="T9" fmla="*/ 7 h 242"/>
                      <a:gd name="T10" fmla="*/ 4 w 242"/>
                      <a:gd name="T11" fmla="*/ 7 h 242"/>
                      <a:gd name="T12" fmla="*/ 4 w 242"/>
                      <a:gd name="T13" fmla="*/ 7 h 242"/>
                      <a:gd name="T14" fmla="*/ 4 w 242"/>
                      <a:gd name="T15" fmla="*/ 6 h 242"/>
                      <a:gd name="T16" fmla="*/ 4 w 242"/>
                      <a:gd name="T17" fmla="*/ 5 h 242"/>
                      <a:gd name="T18" fmla="*/ 5 w 242"/>
                      <a:gd name="T19" fmla="*/ 4 h 242"/>
                      <a:gd name="T20" fmla="*/ 5 w 242"/>
                      <a:gd name="T21" fmla="*/ 4 h 242"/>
                      <a:gd name="T22" fmla="*/ 6 w 242"/>
                      <a:gd name="T23" fmla="*/ 4 h 242"/>
                      <a:gd name="T24" fmla="*/ 6 w 242"/>
                      <a:gd name="T25" fmla="*/ 4 h 242"/>
                      <a:gd name="T26" fmla="*/ 5 w 242"/>
                      <a:gd name="T27" fmla="*/ 3 h 242"/>
                      <a:gd name="T28" fmla="*/ 5 w 242"/>
                      <a:gd name="T29" fmla="*/ 3 h 242"/>
                      <a:gd name="T30" fmla="*/ 4 w 242"/>
                      <a:gd name="T31" fmla="*/ 4 h 242"/>
                      <a:gd name="T32" fmla="*/ 4 w 242"/>
                      <a:gd name="T33" fmla="*/ 4 h 242"/>
                      <a:gd name="T34" fmla="*/ 4 w 242"/>
                      <a:gd name="T35" fmla="*/ 4 h 242"/>
                      <a:gd name="T36" fmla="*/ 4 w 242"/>
                      <a:gd name="T37" fmla="*/ 5 h 242"/>
                      <a:gd name="T38" fmla="*/ 2 w 242"/>
                      <a:gd name="T39" fmla="*/ 2 h 242"/>
                      <a:gd name="T40" fmla="*/ 2 w 242"/>
                      <a:gd name="T41" fmla="*/ 0 h 242"/>
                      <a:gd name="T42" fmla="*/ 2 w 242"/>
                      <a:gd name="T43" fmla="*/ 2 h 242"/>
                      <a:gd name="T44" fmla="*/ 2 w 242"/>
                      <a:gd name="T45" fmla="*/ 2 h 242"/>
                      <a:gd name="T46" fmla="*/ 2 w 242"/>
                      <a:gd name="T47" fmla="*/ 3 h 242"/>
                      <a:gd name="T48" fmla="*/ 3 w 242"/>
                      <a:gd name="T49" fmla="*/ 5 h 242"/>
                      <a:gd name="T50" fmla="*/ 2 w 242"/>
                      <a:gd name="T51" fmla="*/ 4 h 242"/>
                      <a:gd name="T52" fmla="*/ 2 w 242"/>
                      <a:gd name="T53" fmla="*/ 3 h 242"/>
                      <a:gd name="T54" fmla="*/ 2 w 242"/>
                      <a:gd name="T55" fmla="*/ 2 h 242"/>
                      <a:gd name="T56" fmla="*/ 2 w 242"/>
                      <a:gd name="T57" fmla="*/ 2 h 242"/>
                      <a:gd name="T58" fmla="*/ 2 w 242"/>
                      <a:gd name="T59" fmla="*/ 2 h 242"/>
                      <a:gd name="T60" fmla="*/ 2 w 242"/>
                      <a:gd name="T61" fmla="*/ 3 h 242"/>
                      <a:gd name="T62" fmla="*/ 2 w 242"/>
                      <a:gd name="T63" fmla="*/ 2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666" name="Freeform 125"/>
                  <p:cNvSpPr>
                    <a:spLocks/>
                  </p:cNvSpPr>
                  <p:nvPr/>
                </p:nvSpPr>
                <p:spPr bwMode="auto">
                  <a:xfrm flipH="1">
                    <a:off x="1056" y="2976"/>
                    <a:ext cx="144" cy="290"/>
                  </a:xfrm>
                  <a:custGeom>
                    <a:avLst/>
                    <a:gdLst>
                      <a:gd name="T0" fmla="*/ 1 w 242"/>
                      <a:gd name="T1" fmla="*/ 1672 h 242"/>
                      <a:gd name="T2" fmla="*/ 1 w 242"/>
                      <a:gd name="T3" fmla="*/ 2116 h 242"/>
                      <a:gd name="T4" fmla="*/ 1 w 242"/>
                      <a:gd name="T5" fmla="*/ 2654 h 242"/>
                      <a:gd name="T6" fmla="*/ 1 w 242"/>
                      <a:gd name="T7" fmla="*/ 3150 h 242"/>
                      <a:gd name="T8" fmla="*/ 1 w 242"/>
                      <a:gd name="T9" fmla="*/ 4345 h 242"/>
                      <a:gd name="T10" fmla="*/ 1 w 242"/>
                      <a:gd name="T11" fmla="*/ 4241 h 242"/>
                      <a:gd name="T12" fmla="*/ 1 w 242"/>
                      <a:gd name="T13" fmla="*/ 4345 h 242"/>
                      <a:gd name="T14" fmla="*/ 1 w 242"/>
                      <a:gd name="T15" fmla="*/ 3902 h 242"/>
                      <a:gd name="T16" fmla="*/ 1 w 242"/>
                      <a:gd name="T17" fmla="*/ 3039 h 242"/>
                      <a:gd name="T18" fmla="*/ 1 w 242"/>
                      <a:gd name="T19" fmla="*/ 2654 h 242"/>
                      <a:gd name="T20" fmla="*/ 1 w 242"/>
                      <a:gd name="T21" fmla="*/ 2437 h 242"/>
                      <a:gd name="T22" fmla="*/ 1 w 242"/>
                      <a:gd name="T23" fmla="*/ 2489 h 242"/>
                      <a:gd name="T24" fmla="*/ 1 w 242"/>
                      <a:gd name="T25" fmla="*/ 2612 h 242"/>
                      <a:gd name="T26" fmla="*/ 1 w 242"/>
                      <a:gd name="T27" fmla="*/ 2004 h 242"/>
                      <a:gd name="T28" fmla="*/ 1 w 242"/>
                      <a:gd name="T29" fmla="*/ 2072 h 242"/>
                      <a:gd name="T30" fmla="*/ 1 w 242"/>
                      <a:gd name="T31" fmla="*/ 2180 h 242"/>
                      <a:gd name="T32" fmla="*/ 1 w 242"/>
                      <a:gd name="T33" fmla="*/ 2340 h 242"/>
                      <a:gd name="T34" fmla="*/ 1 w 242"/>
                      <a:gd name="T35" fmla="*/ 2375 h 242"/>
                      <a:gd name="T36" fmla="*/ 1 w 242"/>
                      <a:gd name="T37" fmla="*/ 3106 h 242"/>
                      <a:gd name="T38" fmla="*/ 1 w 242"/>
                      <a:gd name="T39" fmla="*/ 888 h 242"/>
                      <a:gd name="T40" fmla="*/ 1 w 242"/>
                      <a:gd name="T41" fmla="*/ 0 h 242"/>
                      <a:gd name="T42" fmla="*/ 1 w 242"/>
                      <a:gd name="T43" fmla="*/ 701 h 242"/>
                      <a:gd name="T44" fmla="*/ 1 w 242"/>
                      <a:gd name="T45" fmla="*/ 1528 h 242"/>
                      <a:gd name="T46" fmla="*/ 1 w 242"/>
                      <a:gd name="T47" fmla="*/ 2004 h 242"/>
                      <a:gd name="T48" fmla="*/ 1 w 242"/>
                      <a:gd name="T49" fmla="*/ 2751 h 242"/>
                      <a:gd name="T50" fmla="*/ 1 w 242"/>
                      <a:gd name="T51" fmla="*/ 2340 h 242"/>
                      <a:gd name="T52" fmla="*/ 1 w 242"/>
                      <a:gd name="T53" fmla="*/ 1847 h 242"/>
                      <a:gd name="T54" fmla="*/ 1 w 242"/>
                      <a:gd name="T55" fmla="*/ 1630 h 242"/>
                      <a:gd name="T56" fmla="*/ 1 w 242"/>
                      <a:gd name="T57" fmla="*/ 1528 h 242"/>
                      <a:gd name="T58" fmla="*/ 1 w 242"/>
                      <a:gd name="T59" fmla="*/ 1579 h 242"/>
                      <a:gd name="T60" fmla="*/ 1 w 242"/>
                      <a:gd name="T61" fmla="*/ 1805 h 242"/>
                      <a:gd name="T62" fmla="*/ 1 w 242"/>
                      <a:gd name="T63" fmla="*/ 1672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FF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9652" name="Freeform 126"/>
                <p:cNvSpPr>
                  <a:spLocks/>
                </p:cNvSpPr>
                <p:nvPr/>
              </p:nvSpPr>
              <p:spPr bwMode="auto">
                <a:xfrm>
                  <a:off x="336" y="3312"/>
                  <a:ext cx="1152" cy="144"/>
                </a:xfrm>
                <a:custGeom>
                  <a:avLst/>
                  <a:gdLst>
                    <a:gd name="T0" fmla="*/ 192 w 1152"/>
                    <a:gd name="T1" fmla="*/ 2 h 192"/>
                    <a:gd name="T2" fmla="*/ 0 w 1152"/>
                    <a:gd name="T3" fmla="*/ 2 h 192"/>
                    <a:gd name="T4" fmla="*/ 240 w 1152"/>
                    <a:gd name="T5" fmla="*/ 2 h 192"/>
                    <a:gd name="T6" fmla="*/ 480 w 1152"/>
                    <a:gd name="T7" fmla="*/ 2 h 192"/>
                    <a:gd name="T8" fmla="*/ 768 w 1152"/>
                    <a:gd name="T9" fmla="*/ 2 h 192"/>
                    <a:gd name="T10" fmla="*/ 1152 w 1152"/>
                    <a:gd name="T11" fmla="*/ 2 h 192"/>
                    <a:gd name="T12" fmla="*/ 1104 w 1152"/>
                    <a:gd name="T13" fmla="*/ 2 h 192"/>
                    <a:gd name="T14" fmla="*/ 1056 w 1152"/>
                    <a:gd name="T15" fmla="*/ 2 h 192"/>
                    <a:gd name="T16" fmla="*/ 816 w 1152"/>
                    <a:gd name="T17" fmla="*/ 2 h 192"/>
                    <a:gd name="T18" fmla="*/ 528 w 1152"/>
                    <a:gd name="T19" fmla="*/ 2 h 192"/>
                    <a:gd name="T20" fmla="*/ 480 w 1152"/>
                    <a:gd name="T21" fmla="*/ 2 h 192"/>
                    <a:gd name="T22" fmla="*/ 384 w 1152"/>
                    <a:gd name="T23" fmla="*/ 0 h 192"/>
                    <a:gd name="T24" fmla="*/ 288 w 1152"/>
                    <a:gd name="T25" fmla="*/ 2 h 192"/>
                    <a:gd name="T26" fmla="*/ 192 w 1152"/>
                    <a:gd name="T27" fmla="*/ 2 h 19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152"/>
                    <a:gd name="T43" fmla="*/ 0 h 192"/>
                    <a:gd name="T44" fmla="*/ 1152 w 1152"/>
                    <a:gd name="T45" fmla="*/ 192 h 19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152" h="192">
                      <a:moveTo>
                        <a:pt x="192" y="48"/>
                      </a:moveTo>
                      <a:lnTo>
                        <a:pt x="0" y="144"/>
                      </a:lnTo>
                      <a:lnTo>
                        <a:pt x="240" y="192"/>
                      </a:lnTo>
                      <a:lnTo>
                        <a:pt x="480" y="144"/>
                      </a:lnTo>
                      <a:lnTo>
                        <a:pt x="768" y="192"/>
                      </a:lnTo>
                      <a:lnTo>
                        <a:pt x="1152" y="192"/>
                      </a:lnTo>
                      <a:lnTo>
                        <a:pt x="1104" y="96"/>
                      </a:lnTo>
                      <a:lnTo>
                        <a:pt x="1056" y="48"/>
                      </a:lnTo>
                      <a:lnTo>
                        <a:pt x="816" y="48"/>
                      </a:lnTo>
                      <a:lnTo>
                        <a:pt x="528" y="96"/>
                      </a:lnTo>
                      <a:lnTo>
                        <a:pt x="480" y="48"/>
                      </a:lnTo>
                      <a:lnTo>
                        <a:pt x="384" y="0"/>
                      </a:lnTo>
                      <a:lnTo>
                        <a:pt x="288" y="48"/>
                      </a:lnTo>
                      <a:lnTo>
                        <a:pt x="192" y="4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14998"/>
                      </a:srgbClr>
                    </a:gs>
                    <a:gs pos="100000">
                      <a:srgbClr val="CCCC00">
                        <a:alpha val="9200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</p:grpSp>
        </p:grpSp>
        <p:grpSp>
          <p:nvGrpSpPr>
            <p:cNvPr id="24" name="Group 137"/>
            <p:cNvGrpSpPr>
              <a:grpSpLocks/>
            </p:cNvGrpSpPr>
            <p:nvPr/>
          </p:nvGrpSpPr>
          <p:grpSpPr bwMode="auto">
            <a:xfrm>
              <a:off x="1776" y="2736"/>
              <a:ext cx="192" cy="288"/>
              <a:chOff x="2715" y="3552"/>
              <a:chExt cx="375" cy="336"/>
            </a:xfrm>
          </p:grpSpPr>
          <p:sp>
            <p:nvSpPr>
              <p:cNvPr id="19645" name="Freeform 133" descr="Зеленый мрамор"/>
              <p:cNvSpPr>
                <a:spLocks/>
              </p:cNvSpPr>
              <p:nvPr/>
            </p:nvSpPr>
            <p:spPr bwMode="auto">
              <a:xfrm>
                <a:off x="2715" y="3636"/>
                <a:ext cx="375" cy="252"/>
              </a:xfrm>
              <a:custGeom>
                <a:avLst/>
                <a:gdLst>
                  <a:gd name="T0" fmla="*/ 136 w 375"/>
                  <a:gd name="T1" fmla="*/ 7 h 294"/>
                  <a:gd name="T2" fmla="*/ 94 w 375"/>
                  <a:gd name="T3" fmla="*/ 15 h 294"/>
                  <a:gd name="T4" fmla="*/ 0 w 375"/>
                  <a:gd name="T5" fmla="*/ 24 h 294"/>
                  <a:gd name="T6" fmla="*/ 87 w 375"/>
                  <a:gd name="T7" fmla="*/ 24 h 294"/>
                  <a:gd name="T8" fmla="*/ 141 w 375"/>
                  <a:gd name="T9" fmla="*/ 23 h 294"/>
                  <a:gd name="T10" fmla="*/ 183 w 375"/>
                  <a:gd name="T11" fmla="*/ 21 h 294"/>
                  <a:gd name="T12" fmla="*/ 228 w 375"/>
                  <a:gd name="T13" fmla="*/ 23 h 294"/>
                  <a:gd name="T14" fmla="*/ 309 w 375"/>
                  <a:gd name="T15" fmla="*/ 24 h 294"/>
                  <a:gd name="T16" fmla="*/ 375 w 375"/>
                  <a:gd name="T17" fmla="*/ 24 h 294"/>
                  <a:gd name="T18" fmla="*/ 278 w 375"/>
                  <a:gd name="T19" fmla="*/ 15 h 294"/>
                  <a:gd name="T20" fmla="*/ 238 w 375"/>
                  <a:gd name="T21" fmla="*/ 7 h 294"/>
                  <a:gd name="T22" fmla="*/ 198 w 375"/>
                  <a:gd name="T23" fmla="*/ 0 h 294"/>
                  <a:gd name="T24" fmla="*/ 176 w 375"/>
                  <a:gd name="T25" fmla="*/ 3 h 294"/>
                  <a:gd name="T26" fmla="*/ 136 w 375"/>
                  <a:gd name="T27" fmla="*/ 7 h 2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5"/>
                  <a:gd name="T43" fmla="*/ 0 h 294"/>
                  <a:gd name="T44" fmla="*/ 375 w 375"/>
                  <a:gd name="T45" fmla="*/ 294 h 2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5" h="294">
                    <a:moveTo>
                      <a:pt x="136" y="88"/>
                    </a:moveTo>
                    <a:lnTo>
                      <a:pt x="94" y="179"/>
                    </a:lnTo>
                    <a:lnTo>
                      <a:pt x="0" y="291"/>
                    </a:lnTo>
                    <a:lnTo>
                      <a:pt x="87" y="288"/>
                    </a:lnTo>
                    <a:lnTo>
                      <a:pt x="141" y="267"/>
                    </a:lnTo>
                    <a:lnTo>
                      <a:pt x="183" y="258"/>
                    </a:lnTo>
                    <a:lnTo>
                      <a:pt x="228" y="270"/>
                    </a:lnTo>
                    <a:lnTo>
                      <a:pt x="309" y="294"/>
                    </a:lnTo>
                    <a:lnTo>
                      <a:pt x="375" y="294"/>
                    </a:lnTo>
                    <a:lnTo>
                      <a:pt x="278" y="176"/>
                    </a:lnTo>
                    <a:lnTo>
                      <a:pt x="238" y="88"/>
                    </a:lnTo>
                    <a:lnTo>
                      <a:pt x="198" y="0"/>
                    </a:lnTo>
                    <a:lnTo>
                      <a:pt x="176" y="3"/>
                    </a:lnTo>
                    <a:lnTo>
                      <a:pt x="136" y="88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46" name="Freeform 134" descr="Зеленый мрамор"/>
              <p:cNvSpPr>
                <a:spLocks/>
              </p:cNvSpPr>
              <p:nvPr/>
            </p:nvSpPr>
            <p:spPr bwMode="auto">
              <a:xfrm>
                <a:off x="2751" y="3592"/>
                <a:ext cx="281" cy="200"/>
              </a:xfrm>
              <a:custGeom>
                <a:avLst/>
                <a:gdLst>
                  <a:gd name="T0" fmla="*/ 1 w 432"/>
                  <a:gd name="T1" fmla="*/ 1 h 288"/>
                  <a:gd name="T2" fmla="*/ 1 w 432"/>
                  <a:gd name="T3" fmla="*/ 1 h 288"/>
                  <a:gd name="T4" fmla="*/ 0 w 432"/>
                  <a:gd name="T5" fmla="*/ 1 h 288"/>
                  <a:gd name="T6" fmla="*/ 1 w 432"/>
                  <a:gd name="T7" fmla="*/ 1 h 288"/>
                  <a:gd name="T8" fmla="*/ 1 w 432"/>
                  <a:gd name="T9" fmla="*/ 1 h 288"/>
                  <a:gd name="T10" fmla="*/ 1 w 432"/>
                  <a:gd name="T11" fmla="*/ 1 h 288"/>
                  <a:gd name="T12" fmla="*/ 1 w 432"/>
                  <a:gd name="T13" fmla="*/ 1 h 288"/>
                  <a:gd name="T14" fmla="*/ 1 w 432"/>
                  <a:gd name="T15" fmla="*/ 1 h 288"/>
                  <a:gd name="T16" fmla="*/ 1 w 432"/>
                  <a:gd name="T17" fmla="*/ 1 h 288"/>
                  <a:gd name="T18" fmla="*/ 1 w 432"/>
                  <a:gd name="T19" fmla="*/ 1 h 288"/>
                  <a:gd name="T20" fmla="*/ 1 w 432"/>
                  <a:gd name="T21" fmla="*/ 1 h 288"/>
                  <a:gd name="T22" fmla="*/ 1 w 432"/>
                  <a:gd name="T23" fmla="*/ 0 h 288"/>
                  <a:gd name="T24" fmla="*/ 1 w 432"/>
                  <a:gd name="T25" fmla="*/ 1 h 288"/>
                  <a:gd name="T26" fmla="*/ 1 w 432"/>
                  <a:gd name="T27" fmla="*/ 1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47" name="Freeform 135" descr="Зеленый мрамор"/>
              <p:cNvSpPr>
                <a:spLocks/>
              </p:cNvSpPr>
              <p:nvPr/>
            </p:nvSpPr>
            <p:spPr bwMode="auto">
              <a:xfrm>
                <a:off x="2791" y="3552"/>
                <a:ext cx="202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</p:grpSp>
      <p:grpSp>
        <p:nvGrpSpPr>
          <p:cNvPr id="25" name="Group 172"/>
          <p:cNvGrpSpPr>
            <a:grpSpLocks/>
          </p:cNvGrpSpPr>
          <p:nvPr/>
        </p:nvGrpSpPr>
        <p:grpSpPr bwMode="auto">
          <a:xfrm>
            <a:off x="1428750" y="4143375"/>
            <a:ext cx="2500313" cy="2214563"/>
            <a:chOff x="1392" y="1584"/>
            <a:chExt cx="1296" cy="672"/>
          </a:xfrm>
        </p:grpSpPr>
        <p:grpSp>
          <p:nvGrpSpPr>
            <p:cNvPr id="26" name="Group 173"/>
            <p:cNvGrpSpPr>
              <a:grpSpLocks/>
            </p:cNvGrpSpPr>
            <p:nvPr/>
          </p:nvGrpSpPr>
          <p:grpSpPr bwMode="auto">
            <a:xfrm>
              <a:off x="2400" y="1680"/>
              <a:ext cx="144" cy="192"/>
              <a:chOff x="2773" y="1408"/>
              <a:chExt cx="96" cy="144"/>
            </a:xfrm>
          </p:grpSpPr>
          <p:sp>
            <p:nvSpPr>
              <p:cNvPr id="19640" name="Freeform 174" descr="Зеленый мрамор"/>
              <p:cNvSpPr>
                <a:spLocks/>
              </p:cNvSpPr>
              <p:nvPr/>
            </p:nvSpPr>
            <p:spPr bwMode="auto">
              <a:xfrm>
                <a:off x="2773" y="145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41" name="Freeform 175" descr="Зеленый мрамор"/>
              <p:cNvSpPr>
                <a:spLocks/>
              </p:cNvSpPr>
              <p:nvPr/>
            </p:nvSpPr>
            <p:spPr bwMode="auto">
              <a:xfrm>
                <a:off x="2784" y="144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42" name="Freeform 176" descr="Зеленый мрамор"/>
              <p:cNvSpPr>
                <a:spLocks/>
              </p:cNvSpPr>
              <p:nvPr/>
            </p:nvSpPr>
            <p:spPr bwMode="auto">
              <a:xfrm>
                <a:off x="2794" y="140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  <p:sp>
          <p:nvSpPr>
            <p:cNvPr id="19613" name="Freeform 177" descr="Коричневый мрамор"/>
            <p:cNvSpPr>
              <a:spLocks/>
            </p:cNvSpPr>
            <p:nvPr/>
          </p:nvSpPr>
          <p:spPr bwMode="auto">
            <a:xfrm>
              <a:off x="1776" y="1584"/>
              <a:ext cx="912" cy="624"/>
            </a:xfrm>
            <a:custGeom>
              <a:avLst/>
              <a:gdLst>
                <a:gd name="T0" fmla="*/ 228 w 864"/>
                <a:gd name="T1" fmla="*/ 4864 h 528"/>
                <a:gd name="T2" fmla="*/ 340 w 864"/>
                <a:gd name="T3" fmla="*/ 4169 h 528"/>
                <a:gd name="T4" fmla="*/ 574 w 864"/>
                <a:gd name="T5" fmla="*/ 3483 h 528"/>
                <a:gd name="T6" fmla="*/ 684 w 864"/>
                <a:gd name="T7" fmla="*/ 3483 h 528"/>
                <a:gd name="T8" fmla="*/ 914 w 864"/>
                <a:gd name="T9" fmla="*/ 2080 h 528"/>
                <a:gd name="T10" fmla="*/ 1024 w 864"/>
                <a:gd name="T11" fmla="*/ 693 h 528"/>
                <a:gd name="T12" fmla="*/ 1140 w 864"/>
                <a:gd name="T13" fmla="*/ 0 h 528"/>
                <a:gd name="T14" fmla="*/ 1254 w 864"/>
                <a:gd name="T15" fmla="*/ 693 h 528"/>
                <a:gd name="T16" fmla="*/ 1369 w 864"/>
                <a:gd name="T17" fmla="*/ 693 h 528"/>
                <a:gd name="T18" fmla="*/ 1369 w 864"/>
                <a:gd name="T19" fmla="*/ 1383 h 528"/>
                <a:gd name="T20" fmla="*/ 1487 w 864"/>
                <a:gd name="T21" fmla="*/ 2080 h 528"/>
                <a:gd name="T22" fmla="*/ 1487 w 864"/>
                <a:gd name="T23" fmla="*/ 2787 h 528"/>
                <a:gd name="T24" fmla="*/ 1711 w 864"/>
                <a:gd name="T25" fmla="*/ 3483 h 528"/>
                <a:gd name="T26" fmla="*/ 1711 w 864"/>
                <a:gd name="T27" fmla="*/ 4169 h 528"/>
                <a:gd name="T28" fmla="*/ 1824 w 864"/>
                <a:gd name="T29" fmla="*/ 4864 h 528"/>
                <a:gd name="T30" fmla="*/ 1824 w 864"/>
                <a:gd name="T31" fmla="*/ 5564 h 528"/>
                <a:gd name="T32" fmla="*/ 1938 w 864"/>
                <a:gd name="T33" fmla="*/ 5564 h 528"/>
                <a:gd name="T34" fmla="*/ 2051 w 864"/>
                <a:gd name="T35" fmla="*/ 5564 h 528"/>
                <a:gd name="T36" fmla="*/ 1938 w 864"/>
                <a:gd name="T37" fmla="*/ 6259 h 528"/>
                <a:gd name="T38" fmla="*/ 1369 w 864"/>
                <a:gd name="T39" fmla="*/ 6949 h 528"/>
                <a:gd name="T40" fmla="*/ 914 w 864"/>
                <a:gd name="T41" fmla="*/ 6949 h 528"/>
                <a:gd name="T42" fmla="*/ 684 w 864"/>
                <a:gd name="T43" fmla="*/ 7637 h 528"/>
                <a:gd name="T44" fmla="*/ 228 w 864"/>
                <a:gd name="T45" fmla="*/ 6949 h 528"/>
                <a:gd name="T46" fmla="*/ 0 w 864"/>
                <a:gd name="T47" fmla="*/ 5564 h 528"/>
                <a:gd name="T48" fmla="*/ 114 w 864"/>
                <a:gd name="T49" fmla="*/ 4864 h 528"/>
                <a:gd name="T50" fmla="*/ 228 w 864"/>
                <a:gd name="T51" fmla="*/ 4864 h 5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4"/>
                <a:gd name="T79" fmla="*/ 0 h 528"/>
                <a:gd name="T80" fmla="*/ 864 w 864"/>
                <a:gd name="T81" fmla="*/ 528 h 5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4" h="528">
                  <a:moveTo>
                    <a:pt x="96" y="336"/>
                  </a:moveTo>
                  <a:lnTo>
                    <a:pt x="144" y="288"/>
                  </a:lnTo>
                  <a:lnTo>
                    <a:pt x="240" y="240"/>
                  </a:lnTo>
                  <a:lnTo>
                    <a:pt x="288" y="240"/>
                  </a:lnTo>
                  <a:lnTo>
                    <a:pt x="384" y="144"/>
                  </a:lnTo>
                  <a:lnTo>
                    <a:pt x="432" y="48"/>
                  </a:lnTo>
                  <a:lnTo>
                    <a:pt x="480" y="0"/>
                  </a:lnTo>
                  <a:lnTo>
                    <a:pt x="528" y="48"/>
                  </a:lnTo>
                  <a:lnTo>
                    <a:pt x="576" y="48"/>
                  </a:lnTo>
                  <a:lnTo>
                    <a:pt x="576" y="96"/>
                  </a:lnTo>
                  <a:lnTo>
                    <a:pt x="624" y="144"/>
                  </a:lnTo>
                  <a:lnTo>
                    <a:pt x="624" y="192"/>
                  </a:lnTo>
                  <a:lnTo>
                    <a:pt x="720" y="240"/>
                  </a:lnTo>
                  <a:lnTo>
                    <a:pt x="720" y="288"/>
                  </a:lnTo>
                  <a:lnTo>
                    <a:pt x="768" y="336"/>
                  </a:lnTo>
                  <a:lnTo>
                    <a:pt x="768" y="384"/>
                  </a:lnTo>
                  <a:lnTo>
                    <a:pt x="816" y="384"/>
                  </a:lnTo>
                  <a:lnTo>
                    <a:pt x="864" y="384"/>
                  </a:lnTo>
                  <a:lnTo>
                    <a:pt x="816" y="432"/>
                  </a:lnTo>
                  <a:lnTo>
                    <a:pt x="576" y="480"/>
                  </a:lnTo>
                  <a:lnTo>
                    <a:pt x="384" y="480"/>
                  </a:lnTo>
                  <a:lnTo>
                    <a:pt x="288" y="528"/>
                  </a:lnTo>
                  <a:lnTo>
                    <a:pt x="96" y="480"/>
                  </a:lnTo>
                  <a:lnTo>
                    <a:pt x="0" y="384"/>
                  </a:lnTo>
                  <a:lnTo>
                    <a:pt x="48" y="336"/>
                  </a:lnTo>
                  <a:lnTo>
                    <a:pt x="96" y="336"/>
                  </a:lnTo>
                  <a:close/>
                </a:path>
              </a:pathLst>
            </a:custGeom>
            <a:blipFill dpi="0" rotWithShape="1">
              <a:blip r:embed="rId4" cstate="screen"/>
              <a:srcRect/>
              <a:tile tx="0" ty="0" sx="100000" sy="100000" flip="none" algn="tl"/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614" name="Freeform 178"/>
            <p:cNvSpPr>
              <a:spLocks/>
            </p:cNvSpPr>
            <p:nvPr/>
          </p:nvSpPr>
          <p:spPr bwMode="auto">
            <a:xfrm>
              <a:off x="1968" y="1680"/>
              <a:ext cx="517" cy="511"/>
            </a:xfrm>
            <a:custGeom>
              <a:avLst/>
              <a:gdLst>
                <a:gd name="T0" fmla="*/ 1103 w 480"/>
                <a:gd name="T1" fmla="*/ 0 h 336"/>
                <a:gd name="T2" fmla="*/ 1261 w 480"/>
                <a:gd name="T3" fmla="*/ 78692 h 336"/>
                <a:gd name="T4" fmla="*/ 1576 w 480"/>
                <a:gd name="T5" fmla="*/ 117922 h 336"/>
                <a:gd name="T6" fmla="*/ 1576 w 480"/>
                <a:gd name="T7" fmla="*/ 196610 h 336"/>
                <a:gd name="T8" fmla="*/ 1103 w 480"/>
                <a:gd name="T9" fmla="*/ 196610 h 336"/>
                <a:gd name="T10" fmla="*/ 790 w 480"/>
                <a:gd name="T11" fmla="*/ 236003 h 336"/>
                <a:gd name="T12" fmla="*/ 313 w 480"/>
                <a:gd name="T13" fmla="*/ 275243 h 336"/>
                <a:gd name="T14" fmla="*/ 0 w 480"/>
                <a:gd name="T15" fmla="*/ 196610 h 336"/>
                <a:gd name="T16" fmla="*/ 313 w 480"/>
                <a:gd name="T17" fmla="*/ 157275 h 336"/>
                <a:gd name="T18" fmla="*/ 472 w 480"/>
                <a:gd name="T19" fmla="*/ 117922 h 336"/>
                <a:gd name="T20" fmla="*/ 790 w 480"/>
                <a:gd name="T21" fmla="*/ 117922 h 336"/>
                <a:gd name="T22" fmla="*/ 945 w 480"/>
                <a:gd name="T23" fmla="*/ 39382 h 336"/>
                <a:gd name="T24" fmla="*/ 1103 w 480"/>
                <a:gd name="T25" fmla="*/ 0 h 3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336"/>
                <a:gd name="T41" fmla="*/ 480 w 480"/>
                <a:gd name="T42" fmla="*/ 336 h 3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336">
                  <a:moveTo>
                    <a:pt x="336" y="0"/>
                  </a:moveTo>
                  <a:lnTo>
                    <a:pt x="384" y="96"/>
                  </a:lnTo>
                  <a:lnTo>
                    <a:pt x="480" y="144"/>
                  </a:lnTo>
                  <a:lnTo>
                    <a:pt x="480" y="240"/>
                  </a:lnTo>
                  <a:lnTo>
                    <a:pt x="336" y="240"/>
                  </a:lnTo>
                  <a:lnTo>
                    <a:pt x="240" y="288"/>
                  </a:lnTo>
                  <a:lnTo>
                    <a:pt x="96" y="336"/>
                  </a:lnTo>
                  <a:lnTo>
                    <a:pt x="0" y="240"/>
                  </a:lnTo>
                  <a:lnTo>
                    <a:pt x="96" y="192"/>
                  </a:lnTo>
                  <a:lnTo>
                    <a:pt x="144" y="144"/>
                  </a:lnTo>
                  <a:lnTo>
                    <a:pt x="240" y="144"/>
                  </a:lnTo>
                  <a:lnTo>
                    <a:pt x="288" y="48"/>
                  </a:lnTo>
                  <a:lnTo>
                    <a:pt x="336" y="0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50998"/>
                  </a:srgbClr>
                </a:gs>
                <a:gs pos="100000">
                  <a:schemeClr val="tx2">
                    <a:alpha val="43999"/>
                  </a:scheme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615" name="Freeform 179"/>
            <p:cNvSpPr>
              <a:spLocks/>
            </p:cNvSpPr>
            <p:nvPr/>
          </p:nvSpPr>
          <p:spPr bwMode="auto">
            <a:xfrm>
              <a:off x="1968" y="1680"/>
              <a:ext cx="528" cy="480"/>
            </a:xfrm>
            <a:custGeom>
              <a:avLst/>
              <a:gdLst>
                <a:gd name="T0" fmla="*/ 2 w 672"/>
                <a:gd name="T1" fmla="*/ 384 h 480"/>
                <a:gd name="T2" fmla="*/ 5 w 672"/>
                <a:gd name="T3" fmla="*/ 480 h 480"/>
                <a:gd name="T4" fmla="*/ 7 w 672"/>
                <a:gd name="T5" fmla="*/ 384 h 480"/>
                <a:gd name="T6" fmla="*/ 11 w 672"/>
                <a:gd name="T7" fmla="*/ 384 h 480"/>
                <a:gd name="T8" fmla="*/ 14 w 672"/>
                <a:gd name="T9" fmla="*/ 336 h 480"/>
                <a:gd name="T10" fmla="*/ 14 w 672"/>
                <a:gd name="T11" fmla="*/ 288 h 480"/>
                <a:gd name="T12" fmla="*/ 13 w 672"/>
                <a:gd name="T13" fmla="*/ 192 h 480"/>
                <a:gd name="T14" fmla="*/ 13 w 672"/>
                <a:gd name="T15" fmla="*/ 144 h 480"/>
                <a:gd name="T16" fmla="*/ 13 w 672"/>
                <a:gd name="T17" fmla="*/ 96 h 480"/>
                <a:gd name="T18" fmla="*/ 10 w 672"/>
                <a:gd name="T19" fmla="*/ 48 h 480"/>
                <a:gd name="T20" fmla="*/ 10 w 672"/>
                <a:gd name="T21" fmla="*/ 0 h 480"/>
                <a:gd name="T22" fmla="*/ 8 w 672"/>
                <a:gd name="T23" fmla="*/ 96 h 480"/>
                <a:gd name="T24" fmla="*/ 7 w 672"/>
                <a:gd name="T25" fmla="*/ 192 h 480"/>
                <a:gd name="T26" fmla="*/ 3 w 672"/>
                <a:gd name="T27" fmla="*/ 240 h 480"/>
                <a:gd name="T28" fmla="*/ 2 w 672"/>
                <a:gd name="T29" fmla="*/ 288 h 480"/>
                <a:gd name="T30" fmla="*/ 0 w 672"/>
                <a:gd name="T31" fmla="*/ 336 h 480"/>
                <a:gd name="T32" fmla="*/ 2 w 672"/>
                <a:gd name="T33" fmla="*/ 384 h 4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2"/>
                <a:gd name="T52" fmla="*/ 0 h 480"/>
                <a:gd name="T53" fmla="*/ 672 w 672"/>
                <a:gd name="T54" fmla="*/ 480 h 48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2" h="480">
                  <a:moveTo>
                    <a:pt x="48" y="384"/>
                  </a:moveTo>
                  <a:lnTo>
                    <a:pt x="240" y="480"/>
                  </a:lnTo>
                  <a:lnTo>
                    <a:pt x="336" y="384"/>
                  </a:lnTo>
                  <a:lnTo>
                    <a:pt x="528" y="384"/>
                  </a:lnTo>
                  <a:lnTo>
                    <a:pt x="672" y="336"/>
                  </a:lnTo>
                  <a:lnTo>
                    <a:pt x="672" y="288"/>
                  </a:lnTo>
                  <a:lnTo>
                    <a:pt x="624" y="192"/>
                  </a:lnTo>
                  <a:lnTo>
                    <a:pt x="576" y="144"/>
                  </a:lnTo>
                  <a:lnTo>
                    <a:pt x="576" y="96"/>
                  </a:lnTo>
                  <a:lnTo>
                    <a:pt x="480" y="48"/>
                  </a:lnTo>
                  <a:lnTo>
                    <a:pt x="480" y="0"/>
                  </a:lnTo>
                  <a:lnTo>
                    <a:pt x="384" y="96"/>
                  </a:lnTo>
                  <a:lnTo>
                    <a:pt x="336" y="192"/>
                  </a:lnTo>
                  <a:lnTo>
                    <a:pt x="144" y="240"/>
                  </a:lnTo>
                  <a:lnTo>
                    <a:pt x="96" y="288"/>
                  </a:lnTo>
                  <a:lnTo>
                    <a:pt x="0" y="336"/>
                  </a:lnTo>
                  <a:lnTo>
                    <a:pt x="48" y="384"/>
                  </a:lnTo>
                  <a:close/>
                </a:path>
              </a:pathLst>
            </a:custGeom>
            <a:gradFill rotWithShape="1">
              <a:gsLst>
                <a:gs pos="0">
                  <a:srgbClr val="6B852B">
                    <a:alpha val="12999"/>
                  </a:srgbClr>
                </a:gs>
                <a:gs pos="100000">
                  <a:schemeClr val="tx1">
                    <a:alpha val="56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616" name="Freeform 180"/>
            <p:cNvSpPr>
              <a:spLocks/>
            </p:cNvSpPr>
            <p:nvPr/>
          </p:nvSpPr>
          <p:spPr bwMode="auto">
            <a:xfrm>
              <a:off x="2064" y="1872"/>
              <a:ext cx="336" cy="288"/>
            </a:xfrm>
            <a:custGeom>
              <a:avLst/>
              <a:gdLst>
                <a:gd name="T0" fmla="*/ 0 w 144"/>
                <a:gd name="T1" fmla="*/ 94624 h 192"/>
                <a:gd name="T2" fmla="*/ 37011924 w 144"/>
                <a:gd name="T3" fmla="*/ 0 h 192"/>
                <a:gd name="T4" fmla="*/ 74148878 w 144"/>
                <a:gd name="T5" fmla="*/ 63083 h 192"/>
                <a:gd name="T6" fmla="*/ 74148878 w 144"/>
                <a:gd name="T7" fmla="*/ 31479 h 192"/>
                <a:gd name="T8" fmla="*/ 111164545 w 144"/>
                <a:gd name="T9" fmla="*/ 94624 h 192"/>
                <a:gd name="T10" fmla="*/ 74148878 w 144"/>
                <a:gd name="T11" fmla="*/ 94624 h 192"/>
                <a:gd name="T12" fmla="*/ 37011924 w 144"/>
                <a:gd name="T13" fmla="*/ 126131 h 192"/>
                <a:gd name="T14" fmla="*/ 0 w 144"/>
                <a:gd name="T15" fmla="*/ 94624 h 1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4"/>
                <a:gd name="T25" fmla="*/ 0 h 192"/>
                <a:gd name="T26" fmla="*/ 144 w 144"/>
                <a:gd name="T27" fmla="*/ 192 h 1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4" h="192">
                  <a:moveTo>
                    <a:pt x="0" y="144"/>
                  </a:moveTo>
                  <a:lnTo>
                    <a:pt x="48" y="0"/>
                  </a:lnTo>
                  <a:lnTo>
                    <a:pt x="96" y="96"/>
                  </a:lnTo>
                  <a:lnTo>
                    <a:pt x="96" y="48"/>
                  </a:lnTo>
                  <a:lnTo>
                    <a:pt x="144" y="144"/>
                  </a:lnTo>
                  <a:lnTo>
                    <a:pt x="96" y="144"/>
                  </a:lnTo>
                  <a:lnTo>
                    <a:pt x="48" y="192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tx1">
                <a:alpha val="94116"/>
              </a:schemeClr>
            </a:solidFill>
            <a:ln w="222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grpSp>
          <p:nvGrpSpPr>
            <p:cNvPr id="27" name="Group 181"/>
            <p:cNvGrpSpPr>
              <a:grpSpLocks/>
            </p:cNvGrpSpPr>
            <p:nvPr/>
          </p:nvGrpSpPr>
          <p:grpSpPr bwMode="auto">
            <a:xfrm>
              <a:off x="1392" y="1728"/>
              <a:ext cx="864" cy="528"/>
              <a:chOff x="1392" y="1728"/>
              <a:chExt cx="864" cy="528"/>
            </a:xfrm>
          </p:grpSpPr>
          <p:sp>
            <p:nvSpPr>
              <p:cNvPr id="19630" name="Freeform 182" descr="Бумажный пакет"/>
              <p:cNvSpPr>
                <a:spLocks/>
              </p:cNvSpPr>
              <p:nvPr/>
            </p:nvSpPr>
            <p:spPr bwMode="auto">
              <a:xfrm>
                <a:off x="1392" y="1728"/>
                <a:ext cx="864" cy="528"/>
              </a:xfrm>
              <a:custGeom>
                <a:avLst/>
                <a:gdLst>
                  <a:gd name="T0" fmla="*/ 96 w 864"/>
                  <a:gd name="T1" fmla="*/ 336 h 528"/>
                  <a:gd name="T2" fmla="*/ 144 w 864"/>
                  <a:gd name="T3" fmla="*/ 288 h 528"/>
                  <a:gd name="T4" fmla="*/ 240 w 864"/>
                  <a:gd name="T5" fmla="*/ 240 h 528"/>
                  <a:gd name="T6" fmla="*/ 288 w 864"/>
                  <a:gd name="T7" fmla="*/ 240 h 528"/>
                  <a:gd name="T8" fmla="*/ 384 w 864"/>
                  <a:gd name="T9" fmla="*/ 144 h 528"/>
                  <a:gd name="T10" fmla="*/ 432 w 864"/>
                  <a:gd name="T11" fmla="*/ 48 h 528"/>
                  <a:gd name="T12" fmla="*/ 480 w 864"/>
                  <a:gd name="T13" fmla="*/ 0 h 528"/>
                  <a:gd name="T14" fmla="*/ 528 w 864"/>
                  <a:gd name="T15" fmla="*/ 48 h 528"/>
                  <a:gd name="T16" fmla="*/ 576 w 864"/>
                  <a:gd name="T17" fmla="*/ 48 h 528"/>
                  <a:gd name="T18" fmla="*/ 576 w 864"/>
                  <a:gd name="T19" fmla="*/ 96 h 528"/>
                  <a:gd name="T20" fmla="*/ 624 w 864"/>
                  <a:gd name="T21" fmla="*/ 144 h 528"/>
                  <a:gd name="T22" fmla="*/ 624 w 864"/>
                  <a:gd name="T23" fmla="*/ 192 h 528"/>
                  <a:gd name="T24" fmla="*/ 720 w 864"/>
                  <a:gd name="T25" fmla="*/ 240 h 528"/>
                  <a:gd name="T26" fmla="*/ 720 w 864"/>
                  <a:gd name="T27" fmla="*/ 288 h 528"/>
                  <a:gd name="T28" fmla="*/ 768 w 864"/>
                  <a:gd name="T29" fmla="*/ 336 h 528"/>
                  <a:gd name="T30" fmla="*/ 768 w 864"/>
                  <a:gd name="T31" fmla="*/ 384 h 528"/>
                  <a:gd name="T32" fmla="*/ 816 w 864"/>
                  <a:gd name="T33" fmla="*/ 384 h 528"/>
                  <a:gd name="T34" fmla="*/ 864 w 864"/>
                  <a:gd name="T35" fmla="*/ 384 h 528"/>
                  <a:gd name="T36" fmla="*/ 816 w 864"/>
                  <a:gd name="T37" fmla="*/ 432 h 528"/>
                  <a:gd name="T38" fmla="*/ 576 w 864"/>
                  <a:gd name="T39" fmla="*/ 480 h 528"/>
                  <a:gd name="T40" fmla="*/ 384 w 864"/>
                  <a:gd name="T41" fmla="*/ 480 h 528"/>
                  <a:gd name="T42" fmla="*/ 288 w 864"/>
                  <a:gd name="T43" fmla="*/ 528 h 528"/>
                  <a:gd name="T44" fmla="*/ 96 w 864"/>
                  <a:gd name="T45" fmla="*/ 480 h 528"/>
                  <a:gd name="T46" fmla="*/ 0 w 864"/>
                  <a:gd name="T47" fmla="*/ 384 h 528"/>
                  <a:gd name="T48" fmla="*/ 48 w 864"/>
                  <a:gd name="T49" fmla="*/ 336 h 528"/>
                  <a:gd name="T50" fmla="*/ 96 w 864"/>
                  <a:gd name="T51" fmla="*/ 336 h 528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864"/>
                  <a:gd name="T79" fmla="*/ 0 h 528"/>
                  <a:gd name="T80" fmla="*/ 864 w 864"/>
                  <a:gd name="T81" fmla="*/ 528 h 528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864" h="528">
                    <a:moveTo>
                      <a:pt x="96" y="336"/>
                    </a:moveTo>
                    <a:lnTo>
                      <a:pt x="144" y="288"/>
                    </a:lnTo>
                    <a:lnTo>
                      <a:pt x="240" y="240"/>
                    </a:lnTo>
                    <a:lnTo>
                      <a:pt x="288" y="240"/>
                    </a:lnTo>
                    <a:lnTo>
                      <a:pt x="384" y="144"/>
                    </a:lnTo>
                    <a:lnTo>
                      <a:pt x="432" y="48"/>
                    </a:lnTo>
                    <a:lnTo>
                      <a:pt x="480" y="0"/>
                    </a:lnTo>
                    <a:lnTo>
                      <a:pt x="528" y="48"/>
                    </a:lnTo>
                    <a:lnTo>
                      <a:pt x="576" y="48"/>
                    </a:lnTo>
                    <a:lnTo>
                      <a:pt x="576" y="96"/>
                    </a:lnTo>
                    <a:lnTo>
                      <a:pt x="624" y="144"/>
                    </a:lnTo>
                    <a:lnTo>
                      <a:pt x="624" y="192"/>
                    </a:lnTo>
                    <a:lnTo>
                      <a:pt x="720" y="240"/>
                    </a:lnTo>
                    <a:lnTo>
                      <a:pt x="720" y="288"/>
                    </a:lnTo>
                    <a:lnTo>
                      <a:pt x="768" y="336"/>
                    </a:lnTo>
                    <a:lnTo>
                      <a:pt x="768" y="384"/>
                    </a:lnTo>
                    <a:lnTo>
                      <a:pt x="816" y="384"/>
                    </a:lnTo>
                    <a:lnTo>
                      <a:pt x="864" y="384"/>
                    </a:lnTo>
                    <a:lnTo>
                      <a:pt x="816" y="432"/>
                    </a:lnTo>
                    <a:lnTo>
                      <a:pt x="576" y="480"/>
                    </a:lnTo>
                    <a:lnTo>
                      <a:pt x="384" y="480"/>
                    </a:lnTo>
                    <a:lnTo>
                      <a:pt x="288" y="528"/>
                    </a:lnTo>
                    <a:lnTo>
                      <a:pt x="96" y="480"/>
                    </a:lnTo>
                    <a:lnTo>
                      <a:pt x="0" y="384"/>
                    </a:lnTo>
                    <a:lnTo>
                      <a:pt x="48" y="336"/>
                    </a:lnTo>
                    <a:lnTo>
                      <a:pt x="96" y="336"/>
                    </a:lnTo>
                    <a:close/>
                  </a:path>
                </a:pathLst>
              </a:custGeom>
              <a:blipFill dpi="0" rotWithShape="1">
                <a:blip r:embed="rId10" cstate="screen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31" name="Freeform 183"/>
              <p:cNvSpPr>
                <a:spLocks/>
              </p:cNvSpPr>
              <p:nvPr/>
            </p:nvSpPr>
            <p:spPr bwMode="auto">
              <a:xfrm>
                <a:off x="1440" y="1776"/>
                <a:ext cx="672" cy="480"/>
              </a:xfrm>
              <a:custGeom>
                <a:avLst/>
                <a:gdLst>
                  <a:gd name="T0" fmla="*/ 48 w 672"/>
                  <a:gd name="T1" fmla="*/ 384 h 480"/>
                  <a:gd name="T2" fmla="*/ 240 w 672"/>
                  <a:gd name="T3" fmla="*/ 480 h 480"/>
                  <a:gd name="T4" fmla="*/ 336 w 672"/>
                  <a:gd name="T5" fmla="*/ 384 h 480"/>
                  <a:gd name="T6" fmla="*/ 528 w 672"/>
                  <a:gd name="T7" fmla="*/ 384 h 480"/>
                  <a:gd name="T8" fmla="*/ 672 w 672"/>
                  <a:gd name="T9" fmla="*/ 336 h 480"/>
                  <a:gd name="T10" fmla="*/ 672 w 672"/>
                  <a:gd name="T11" fmla="*/ 288 h 480"/>
                  <a:gd name="T12" fmla="*/ 624 w 672"/>
                  <a:gd name="T13" fmla="*/ 192 h 480"/>
                  <a:gd name="T14" fmla="*/ 576 w 672"/>
                  <a:gd name="T15" fmla="*/ 144 h 480"/>
                  <a:gd name="T16" fmla="*/ 576 w 672"/>
                  <a:gd name="T17" fmla="*/ 96 h 480"/>
                  <a:gd name="T18" fmla="*/ 480 w 672"/>
                  <a:gd name="T19" fmla="*/ 48 h 480"/>
                  <a:gd name="T20" fmla="*/ 480 w 672"/>
                  <a:gd name="T21" fmla="*/ 0 h 480"/>
                  <a:gd name="T22" fmla="*/ 384 w 672"/>
                  <a:gd name="T23" fmla="*/ 96 h 480"/>
                  <a:gd name="T24" fmla="*/ 336 w 672"/>
                  <a:gd name="T25" fmla="*/ 192 h 480"/>
                  <a:gd name="T26" fmla="*/ 144 w 672"/>
                  <a:gd name="T27" fmla="*/ 240 h 480"/>
                  <a:gd name="T28" fmla="*/ 96 w 672"/>
                  <a:gd name="T29" fmla="*/ 288 h 480"/>
                  <a:gd name="T30" fmla="*/ 0 w 672"/>
                  <a:gd name="T31" fmla="*/ 336 h 480"/>
                  <a:gd name="T32" fmla="*/ 48 w 672"/>
                  <a:gd name="T33" fmla="*/ 384 h 48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72"/>
                  <a:gd name="T52" fmla="*/ 0 h 480"/>
                  <a:gd name="T53" fmla="*/ 672 w 672"/>
                  <a:gd name="T54" fmla="*/ 480 h 48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72" h="480">
                    <a:moveTo>
                      <a:pt x="48" y="384"/>
                    </a:moveTo>
                    <a:lnTo>
                      <a:pt x="240" y="480"/>
                    </a:lnTo>
                    <a:lnTo>
                      <a:pt x="336" y="384"/>
                    </a:lnTo>
                    <a:lnTo>
                      <a:pt x="528" y="384"/>
                    </a:lnTo>
                    <a:lnTo>
                      <a:pt x="672" y="336"/>
                    </a:lnTo>
                    <a:lnTo>
                      <a:pt x="672" y="288"/>
                    </a:lnTo>
                    <a:lnTo>
                      <a:pt x="624" y="192"/>
                    </a:lnTo>
                    <a:lnTo>
                      <a:pt x="576" y="144"/>
                    </a:lnTo>
                    <a:lnTo>
                      <a:pt x="576" y="96"/>
                    </a:lnTo>
                    <a:lnTo>
                      <a:pt x="480" y="48"/>
                    </a:lnTo>
                    <a:lnTo>
                      <a:pt x="480" y="0"/>
                    </a:lnTo>
                    <a:lnTo>
                      <a:pt x="384" y="96"/>
                    </a:lnTo>
                    <a:lnTo>
                      <a:pt x="336" y="192"/>
                    </a:lnTo>
                    <a:lnTo>
                      <a:pt x="144" y="240"/>
                    </a:lnTo>
                    <a:lnTo>
                      <a:pt x="96" y="288"/>
                    </a:lnTo>
                    <a:lnTo>
                      <a:pt x="0" y="336"/>
                    </a:lnTo>
                    <a:lnTo>
                      <a:pt x="48" y="38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12999"/>
                    </a:srgbClr>
                  </a:gs>
                  <a:gs pos="100000">
                    <a:schemeClr val="tx1">
                      <a:alpha val="56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grpSp>
            <p:nvGrpSpPr>
              <p:cNvPr id="28" name="Group 184"/>
              <p:cNvGrpSpPr>
                <a:grpSpLocks/>
              </p:cNvGrpSpPr>
              <p:nvPr/>
            </p:nvGrpSpPr>
            <p:grpSpPr bwMode="auto">
              <a:xfrm>
                <a:off x="1488" y="1728"/>
                <a:ext cx="357" cy="432"/>
                <a:chOff x="1707" y="2448"/>
                <a:chExt cx="240" cy="288"/>
              </a:xfrm>
            </p:grpSpPr>
            <p:sp>
              <p:nvSpPr>
                <p:cNvPr id="19634" name="Freeform 185" descr="Зеленый мрамор"/>
                <p:cNvSpPr>
                  <a:spLocks/>
                </p:cNvSpPr>
                <p:nvPr/>
              </p:nvSpPr>
              <p:spPr bwMode="auto">
                <a:xfrm>
                  <a:off x="1803" y="2528"/>
                  <a:ext cx="144" cy="160"/>
                </a:xfrm>
                <a:custGeom>
                  <a:avLst/>
                  <a:gdLst>
                    <a:gd name="T0" fmla="*/ 0 w 432"/>
                    <a:gd name="T1" fmla="*/ 1 h 288"/>
                    <a:gd name="T2" fmla="*/ 0 w 432"/>
                    <a:gd name="T3" fmla="*/ 1 h 288"/>
                    <a:gd name="T4" fmla="*/ 0 w 432"/>
                    <a:gd name="T5" fmla="*/ 1 h 288"/>
                    <a:gd name="T6" fmla="*/ 0 w 432"/>
                    <a:gd name="T7" fmla="*/ 1 h 288"/>
                    <a:gd name="T8" fmla="*/ 0 w 432"/>
                    <a:gd name="T9" fmla="*/ 1 h 288"/>
                    <a:gd name="T10" fmla="*/ 0 w 432"/>
                    <a:gd name="T11" fmla="*/ 1 h 288"/>
                    <a:gd name="T12" fmla="*/ 0 w 432"/>
                    <a:gd name="T13" fmla="*/ 1 h 288"/>
                    <a:gd name="T14" fmla="*/ 0 w 432"/>
                    <a:gd name="T15" fmla="*/ 1 h 288"/>
                    <a:gd name="T16" fmla="*/ 0 w 432"/>
                    <a:gd name="T17" fmla="*/ 1 h 288"/>
                    <a:gd name="T18" fmla="*/ 0 w 432"/>
                    <a:gd name="T19" fmla="*/ 1 h 288"/>
                    <a:gd name="T20" fmla="*/ 0 w 432"/>
                    <a:gd name="T21" fmla="*/ 1 h 288"/>
                    <a:gd name="T22" fmla="*/ 0 w 432"/>
                    <a:gd name="T23" fmla="*/ 0 h 288"/>
                    <a:gd name="T24" fmla="*/ 0 w 432"/>
                    <a:gd name="T25" fmla="*/ 1 h 288"/>
                    <a:gd name="T26" fmla="*/ 0 w 432"/>
                    <a:gd name="T27" fmla="*/ 1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 cstate="screen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635" name="Freeform 186" descr="Зеленый мрамор"/>
                <p:cNvSpPr>
                  <a:spLocks/>
                </p:cNvSpPr>
                <p:nvPr/>
              </p:nvSpPr>
              <p:spPr bwMode="auto">
                <a:xfrm>
                  <a:off x="1819" y="2501"/>
                  <a:ext cx="112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 cstate="screen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636" name="Freeform 187" descr="Зеленый мрамор"/>
                <p:cNvSpPr>
                  <a:spLocks/>
                </p:cNvSpPr>
                <p:nvPr/>
              </p:nvSpPr>
              <p:spPr bwMode="auto">
                <a:xfrm>
                  <a:off x="1835" y="2448"/>
                  <a:ext cx="80" cy="107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 cstate="screen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637" name="Freeform 188" descr="Зеленый мрамор"/>
                <p:cNvSpPr>
                  <a:spLocks/>
                </p:cNvSpPr>
                <p:nvPr/>
              </p:nvSpPr>
              <p:spPr bwMode="auto">
                <a:xfrm>
                  <a:off x="1707" y="2640"/>
                  <a:ext cx="96" cy="96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 cstate="screen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638" name="Freeform 189" descr="Зеленый мрамор"/>
                <p:cNvSpPr>
                  <a:spLocks/>
                </p:cNvSpPr>
                <p:nvPr/>
              </p:nvSpPr>
              <p:spPr bwMode="auto">
                <a:xfrm>
                  <a:off x="1718" y="2624"/>
                  <a:ext cx="7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 cstate="screen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639" name="Freeform 190" descr="Зеленый мрамор"/>
                <p:cNvSpPr>
                  <a:spLocks/>
                </p:cNvSpPr>
                <p:nvPr/>
              </p:nvSpPr>
              <p:spPr bwMode="auto">
                <a:xfrm>
                  <a:off x="1728" y="2592"/>
                  <a:ext cx="54" cy="64"/>
                </a:xfrm>
                <a:custGeom>
                  <a:avLst/>
                  <a:gdLst>
                    <a:gd name="T0" fmla="*/ 0 w 432"/>
                    <a:gd name="T1" fmla="*/ 0 h 288"/>
                    <a:gd name="T2" fmla="*/ 0 w 432"/>
                    <a:gd name="T3" fmla="*/ 0 h 288"/>
                    <a:gd name="T4" fmla="*/ 0 w 432"/>
                    <a:gd name="T5" fmla="*/ 0 h 288"/>
                    <a:gd name="T6" fmla="*/ 0 w 432"/>
                    <a:gd name="T7" fmla="*/ 0 h 288"/>
                    <a:gd name="T8" fmla="*/ 0 w 432"/>
                    <a:gd name="T9" fmla="*/ 0 h 288"/>
                    <a:gd name="T10" fmla="*/ 0 w 432"/>
                    <a:gd name="T11" fmla="*/ 0 h 288"/>
                    <a:gd name="T12" fmla="*/ 0 w 432"/>
                    <a:gd name="T13" fmla="*/ 0 h 288"/>
                    <a:gd name="T14" fmla="*/ 0 w 432"/>
                    <a:gd name="T15" fmla="*/ 0 h 288"/>
                    <a:gd name="T16" fmla="*/ 0 w 432"/>
                    <a:gd name="T17" fmla="*/ 0 h 288"/>
                    <a:gd name="T18" fmla="*/ 0 w 432"/>
                    <a:gd name="T19" fmla="*/ 0 h 288"/>
                    <a:gd name="T20" fmla="*/ 0 w 432"/>
                    <a:gd name="T21" fmla="*/ 0 h 288"/>
                    <a:gd name="T22" fmla="*/ 0 w 432"/>
                    <a:gd name="T23" fmla="*/ 0 h 288"/>
                    <a:gd name="T24" fmla="*/ 0 w 432"/>
                    <a:gd name="T25" fmla="*/ 0 h 288"/>
                    <a:gd name="T26" fmla="*/ 0 w 432"/>
                    <a:gd name="T27" fmla="*/ 0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 cstate="screen"/>
                  <a:srcRect/>
                  <a:tile tx="0" ty="0" sx="100000" sy="100000" flip="none" algn="tl"/>
                </a:blipFill>
                <a:ln w="22225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</p:grpSp>
          <p:sp>
            <p:nvSpPr>
              <p:cNvPr id="19633" name="Freeform 191"/>
              <p:cNvSpPr>
                <a:spLocks/>
              </p:cNvSpPr>
              <p:nvPr/>
            </p:nvSpPr>
            <p:spPr bwMode="auto">
              <a:xfrm>
                <a:off x="1584" y="1872"/>
                <a:ext cx="480" cy="384"/>
              </a:xfrm>
              <a:custGeom>
                <a:avLst/>
                <a:gdLst>
                  <a:gd name="T0" fmla="*/ 336 w 480"/>
                  <a:gd name="T1" fmla="*/ 0 h 336"/>
                  <a:gd name="T2" fmla="*/ 384 w 480"/>
                  <a:gd name="T3" fmla="*/ 822 h 336"/>
                  <a:gd name="T4" fmla="*/ 480 w 480"/>
                  <a:gd name="T5" fmla="*/ 1226 h 336"/>
                  <a:gd name="T6" fmla="*/ 480 w 480"/>
                  <a:gd name="T7" fmla="*/ 2030 h 336"/>
                  <a:gd name="T8" fmla="*/ 336 w 480"/>
                  <a:gd name="T9" fmla="*/ 2030 h 336"/>
                  <a:gd name="T10" fmla="*/ 240 w 480"/>
                  <a:gd name="T11" fmla="*/ 2439 h 336"/>
                  <a:gd name="T12" fmla="*/ 96 w 480"/>
                  <a:gd name="T13" fmla="*/ 2851 h 336"/>
                  <a:gd name="T14" fmla="*/ 0 w 480"/>
                  <a:gd name="T15" fmla="*/ 2030 h 336"/>
                  <a:gd name="T16" fmla="*/ 96 w 480"/>
                  <a:gd name="T17" fmla="*/ 1624 h 336"/>
                  <a:gd name="T18" fmla="*/ 144 w 480"/>
                  <a:gd name="T19" fmla="*/ 1226 h 336"/>
                  <a:gd name="T20" fmla="*/ 240 w 480"/>
                  <a:gd name="T21" fmla="*/ 1226 h 336"/>
                  <a:gd name="T22" fmla="*/ 288 w 480"/>
                  <a:gd name="T23" fmla="*/ 406 h 336"/>
                  <a:gd name="T24" fmla="*/ 336 w 480"/>
                  <a:gd name="T25" fmla="*/ 0 h 3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80"/>
                  <a:gd name="T40" fmla="*/ 0 h 336"/>
                  <a:gd name="T41" fmla="*/ 480 w 480"/>
                  <a:gd name="T42" fmla="*/ 336 h 3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80" h="336">
                    <a:moveTo>
                      <a:pt x="336" y="0"/>
                    </a:moveTo>
                    <a:lnTo>
                      <a:pt x="384" y="96"/>
                    </a:lnTo>
                    <a:lnTo>
                      <a:pt x="480" y="144"/>
                    </a:lnTo>
                    <a:lnTo>
                      <a:pt x="480" y="240"/>
                    </a:lnTo>
                    <a:lnTo>
                      <a:pt x="336" y="240"/>
                    </a:lnTo>
                    <a:lnTo>
                      <a:pt x="240" y="288"/>
                    </a:lnTo>
                    <a:lnTo>
                      <a:pt x="96" y="336"/>
                    </a:lnTo>
                    <a:lnTo>
                      <a:pt x="0" y="240"/>
                    </a:lnTo>
                    <a:lnTo>
                      <a:pt x="96" y="192"/>
                    </a:lnTo>
                    <a:lnTo>
                      <a:pt x="144" y="144"/>
                    </a:lnTo>
                    <a:lnTo>
                      <a:pt x="240" y="144"/>
                    </a:lnTo>
                    <a:lnTo>
                      <a:pt x="288" y="48"/>
                    </a:lnTo>
                    <a:lnTo>
                      <a:pt x="33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B852B">
                      <a:alpha val="50998"/>
                    </a:srgbClr>
                  </a:gs>
                  <a:gs pos="100000">
                    <a:schemeClr val="tx2">
                      <a:alpha val="43999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29" name="Group 192"/>
            <p:cNvGrpSpPr>
              <a:grpSpLocks/>
            </p:cNvGrpSpPr>
            <p:nvPr/>
          </p:nvGrpSpPr>
          <p:grpSpPr bwMode="auto">
            <a:xfrm>
              <a:off x="1968" y="1872"/>
              <a:ext cx="192" cy="288"/>
              <a:chOff x="3088" y="1872"/>
              <a:chExt cx="144" cy="192"/>
            </a:xfrm>
          </p:grpSpPr>
          <p:sp>
            <p:nvSpPr>
              <p:cNvPr id="19627" name="Freeform 193" descr="Зеленый мрамор"/>
              <p:cNvSpPr>
                <a:spLocks/>
              </p:cNvSpPr>
              <p:nvPr/>
            </p:nvSpPr>
            <p:spPr bwMode="auto">
              <a:xfrm>
                <a:off x="3088" y="19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28" name="Freeform 194" descr="Зеленый мрамор"/>
              <p:cNvSpPr>
                <a:spLocks/>
              </p:cNvSpPr>
              <p:nvPr/>
            </p:nvSpPr>
            <p:spPr bwMode="auto">
              <a:xfrm>
                <a:off x="3104" y="19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29" name="Freeform 195" descr="Зеленый мрамор"/>
              <p:cNvSpPr>
                <a:spLocks/>
              </p:cNvSpPr>
              <p:nvPr/>
            </p:nvSpPr>
            <p:spPr bwMode="auto">
              <a:xfrm>
                <a:off x="3120" y="18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30" name="Group 196"/>
            <p:cNvGrpSpPr>
              <a:grpSpLocks/>
            </p:cNvGrpSpPr>
            <p:nvPr/>
          </p:nvGrpSpPr>
          <p:grpSpPr bwMode="auto">
            <a:xfrm>
              <a:off x="1968" y="1728"/>
              <a:ext cx="96" cy="144"/>
              <a:chOff x="3184" y="1728"/>
              <a:chExt cx="96" cy="144"/>
            </a:xfrm>
          </p:grpSpPr>
          <p:sp>
            <p:nvSpPr>
              <p:cNvPr id="19624" name="Freeform 197" descr="Зеленый мрамор"/>
              <p:cNvSpPr>
                <a:spLocks/>
              </p:cNvSpPr>
              <p:nvPr/>
            </p:nvSpPr>
            <p:spPr bwMode="auto">
              <a:xfrm>
                <a:off x="3184" y="1776"/>
                <a:ext cx="96" cy="96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25" name="Freeform 198" descr="Зеленый мрамор"/>
              <p:cNvSpPr>
                <a:spLocks/>
              </p:cNvSpPr>
              <p:nvPr/>
            </p:nvSpPr>
            <p:spPr bwMode="auto">
              <a:xfrm>
                <a:off x="3195" y="1760"/>
                <a:ext cx="7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26" name="Freeform 199" descr="Зеленый мрамор"/>
              <p:cNvSpPr>
                <a:spLocks/>
              </p:cNvSpPr>
              <p:nvPr/>
            </p:nvSpPr>
            <p:spPr bwMode="auto">
              <a:xfrm>
                <a:off x="3205" y="1728"/>
                <a:ext cx="54" cy="64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  <p:grpSp>
          <p:nvGrpSpPr>
            <p:cNvPr id="31" name="Group 200"/>
            <p:cNvGrpSpPr>
              <a:grpSpLocks/>
            </p:cNvGrpSpPr>
            <p:nvPr/>
          </p:nvGrpSpPr>
          <p:grpSpPr bwMode="auto">
            <a:xfrm>
              <a:off x="1536" y="1920"/>
              <a:ext cx="181" cy="272"/>
              <a:chOff x="2773" y="1072"/>
              <a:chExt cx="144" cy="192"/>
            </a:xfrm>
          </p:grpSpPr>
          <p:sp>
            <p:nvSpPr>
              <p:cNvPr id="19621" name="Freeform 201" descr="Зеленый мрамор"/>
              <p:cNvSpPr>
                <a:spLocks/>
              </p:cNvSpPr>
              <p:nvPr/>
            </p:nvSpPr>
            <p:spPr bwMode="auto">
              <a:xfrm>
                <a:off x="2773" y="1136"/>
                <a:ext cx="144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22" name="Freeform 202" descr="Зеленый мрамор"/>
              <p:cNvSpPr>
                <a:spLocks/>
              </p:cNvSpPr>
              <p:nvPr/>
            </p:nvSpPr>
            <p:spPr bwMode="auto">
              <a:xfrm>
                <a:off x="2789" y="1115"/>
                <a:ext cx="112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23" name="Freeform 203" descr="Зеленый мрамор"/>
              <p:cNvSpPr>
                <a:spLocks/>
              </p:cNvSpPr>
              <p:nvPr/>
            </p:nvSpPr>
            <p:spPr bwMode="auto">
              <a:xfrm>
                <a:off x="2805" y="1072"/>
                <a:ext cx="80" cy="85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</p:grpSp>
      <p:grpSp>
        <p:nvGrpSpPr>
          <p:cNvPr id="5312" name="Group 204"/>
          <p:cNvGrpSpPr>
            <a:grpSpLocks/>
          </p:cNvGrpSpPr>
          <p:nvPr/>
        </p:nvGrpSpPr>
        <p:grpSpPr bwMode="auto">
          <a:xfrm>
            <a:off x="0" y="5000625"/>
            <a:ext cx="1701800" cy="1066800"/>
            <a:chOff x="2712" y="3264"/>
            <a:chExt cx="976" cy="636"/>
          </a:xfrm>
        </p:grpSpPr>
        <p:grpSp>
          <p:nvGrpSpPr>
            <p:cNvPr id="5313" name="Group 205"/>
            <p:cNvGrpSpPr>
              <a:grpSpLocks/>
            </p:cNvGrpSpPr>
            <p:nvPr/>
          </p:nvGrpSpPr>
          <p:grpSpPr bwMode="auto">
            <a:xfrm>
              <a:off x="2928" y="3264"/>
              <a:ext cx="192" cy="323"/>
              <a:chOff x="336" y="3312"/>
              <a:chExt cx="576" cy="816"/>
            </a:xfrm>
          </p:grpSpPr>
          <p:sp>
            <p:nvSpPr>
              <p:cNvPr id="19607" name="Rectangle 206" descr="Каштан"/>
              <p:cNvSpPr>
                <a:spLocks noChangeArrowheads="1"/>
              </p:cNvSpPr>
              <p:nvPr/>
            </p:nvSpPr>
            <p:spPr bwMode="auto">
              <a:xfrm>
                <a:off x="576" y="3984"/>
                <a:ext cx="96" cy="144"/>
              </a:xfrm>
              <a:prstGeom prst="rect">
                <a:avLst/>
              </a:prstGeom>
              <a:blipFill dpi="0" rotWithShape="1">
                <a:blip r:embed="rId9" cstate="screen"/>
                <a:srcRect/>
                <a:tile tx="0" ty="0" sx="100000" sy="100000" flip="none" algn="tl"/>
              </a:blipFill>
              <a:ln w="9525">
                <a:pattFill prst="lgConfetti">
                  <a:fgClr>
                    <a:schemeClr val="tx1"/>
                  </a:fgClr>
                  <a:bgClr>
                    <a:srgbClr val="FFFF00"/>
                  </a:bgClr>
                </a:patt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grpSp>
            <p:nvGrpSpPr>
              <p:cNvPr id="5314" name="Group 207"/>
              <p:cNvGrpSpPr>
                <a:grpSpLocks/>
              </p:cNvGrpSpPr>
              <p:nvPr/>
            </p:nvGrpSpPr>
            <p:grpSpPr bwMode="auto">
              <a:xfrm>
                <a:off x="336" y="3312"/>
                <a:ext cx="576" cy="720"/>
                <a:chOff x="3408" y="1920"/>
                <a:chExt cx="432" cy="432"/>
              </a:xfrm>
            </p:grpSpPr>
            <p:sp>
              <p:nvSpPr>
                <p:cNvPr id="19609" name="Freeform 208" descr="Зеленый мрамор"/>
                <p:cNvSpPr>
                  <a:spLocks/>
                </p:cNvSpPr>
                <p:nvPr/>
              </p:nvSpPr>
              <p:spPr bwMode="auto">
                <a:xfrm>
                  <a:off x="3408" y="2064"/>
                  <a:ext cx="432" cy="288"/>
                </a:xfrm>
                <a:custGeom>
                  <a:avLst/>
                  <a:gdLst>
                    <a:gd name="T0" fmla="*/ 165 w 432"/>
                    <a:gd name="T1" fmla="*/ 96 h 288"/>
                    <a:gd name="T2" fmla="*/ 114 w 432"/>
                    <a:gd name="T3" fmla="*/ 195 h 288"/>
                    <a:gd name="T4" fmla="*/ 0 w 432"/>
                    <a:gd name="T5" fmla="*/ 288 h 288"/>
                    <a:gd name="T6" fmla="*/ 144 w 432"/>
                    <a:gd name="T7" fmla="*/ 240 h 288"/>
                    <a:gd name="T8" fmla="*/ 192 w 432"/>
                    <a:gd name="T9" fmla="*/ 288 h 288"/>
                    <a:gd name="T10" fmla="*/ 240 w 432"/>
                    <a:gd name="T11" fmla="*/ 288 h 288"/>
                    <a:gd name="T12" fmla="*/ 288 w 432"/>
                    <a:gd name="T13" fmla="*/ 240 h 288"/>
                    <a:gd name="T14" fmla="*/ 378 w 432"/>
                    <a:gd name="T15" fmla="*/ 276 h 288"/>
                    <a:gd name="T16" fmla="*/ 432 w 432"/>
                    <a:gd name="T17" fmla="*/ 288 h 288"/>
                    <a:gd name="T18" fmla="*/ 336 w 432"/>
                    <a:gd name="T19" fmla="*/ 192 h 288"/>
                    <a:gd name="T20" fmla="*/ 288 w 432"/>
                    <a:gd name="T21" fmla="*/ 96 h 288"/>
                    <a:gd name="T22" fmla="*/ 240 w 432"/>
                    <a:gd name="T23" fmla="*/ 0 h 288"/>
                    <a:gd name="T24" fmla="*/ 213 w 432"/>
                    <a:gd name="T25" fmla="*/ 3 h 288"/>
                    <a:gd name="T26" fmla="*/ 165 w 432"/>
                    <a:gd name="T27" fmla="*/ 96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 cstate="screen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610" name="Freeform 209" descr="Зеленый мрамор"/>
                <p:cNvSpPr>
                  <a:spLocks/>
                </p:cNvSpPr>
                <p:nvPr/>
              </p:nvSpPr>
              <p:spPr bwMode="auto">
                <a:xfrm>
                  <a:off x="3456" y="2016"/>
                  <a:ext cx="336" cy="192"/>
                </a:xfrm>
                <a:custGeom>
                  <a:avLst/>
                  <a:gdLst>
                    <a:gd name="T0" fmla="*/ 3 w 432"/>
                    <a:gd name="T1" fmla="*/ 1 h 288"/>
                    <a:gd name="T2" fmla="*/ 2 w 432"/>
                    <a:gd name="T3" fmla="*/ 1 h 288"/>
                    <a:gd name="T4" fmla="*/ 0 w 432"/>
                    <a:gd name="T5" fmla="*/ 1 h 288"/>
                    <a:gd name="T6" fmla="*/ 2 w 432"/>
                    <a:gd name="T7" fmla="*/ 1 h 288"/>
                    <a:gd name="T8" fmla="*/ 3 w 432"/>
                    <a:gd name="T9" fmla="*/ 1 h 288"/>
                    <a:gd name="T10" fmla="*/ 4 w 432"/>
                    <a:gd name="T11" fmla="*/ 1 h 288"/>
                    <a:gd name="T12" fmla="*/ 5 w 432"/>
                    <a:gd name="T13" fmla="*/ 1 h 288"/>
                    <a:gd name="T14" fmla="*/ 7 w 432"/>
                    <a:gd name="T15" fmla="*/ 1 h 288"/>
                    <a:gd name="T16" fmla="*/ 7 w 432"/>
                    <a:gd name="T17" fmla="*/ 1 h 288"/>
                    <a:gd name="T18" fmla="*/ 5 w 432"/>
                    <a:gd name="T19" fmla="*/ 1 h 288"/>
                    <a:gd name="T20" fmla="*/ 5 w 432"/>
                    <a:gd name="T21" fmla="*/ 1 h 288"/>
                    <a:gd name="T22" fmla="*/ 4 w 432"/>
                    <a:gd name="T23" fmla="*/ 0 h 288"/>
                    <a:gd name="T24" fmla="*/ 4 w 432"/>
                    <a:gd name="T25" fmla="*/ 1 h 288"/>
                    <a:gd name="T26" fmla="*/ 3 w 432"/>
                    <a:gd name="T27" fmla="*/ 1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 cstate="screen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611" name="Freeform 210" descr="Зеленый мрамор"/>
                <p:cNvSpPr>
                  <a:spLocks/>
                </p:cNvSpPr>
                <p:nvPr/>
              </p:nvSpPr>
              <p:spPr bwMode="auto">
                <a:xfrm>
                  <a:off x="3504" y="1920"/>
                  <a:ext cx="240" cy="192"/>
                </a:xfrm>
                <a:custGeom>
                  <a:avLst/>
                  <a:gdLst>
                    <a:gd name="T0" fmla="*/ 1 w 432"/>
                    <a:gd name="T1" fmla="*/ 1 h 288"/>
                    <a:gd name="T2" fmla="*/ 1 w 432"/>
                    <a:gd name="T3" fmla="*/ 1 h 288"/>
                    <a:gd name="T4" fmla="*/ 0 w 432"/>
                    <a:gd name="T5" fmla="*/ 1 h 288"/>
                    <a:gd name="T6" fmla="*/ 1 w 432"/>
                    <a:gd name="T7" fmla="*/ 1 h 288"/>
                    <a:gd name="T8" fmla="*/ 1 w 432"/>
                    <a:gd name="T9" fmla="*/ 1 h 288"/>
                    <a:gd name="T10" fmla="*/ 1 w 432"/>
                    <a:gd name="T11" fmla="*/ 1 h 288"/>
                    <a:gd name="T12" fmla="*/ 1 w 432"/>
                    <a:gd name="T13" fmla="*/ 1 h 288"/>
                    <a:gd name="T14" fmla="*/ 1 w 432"/>
                    <a:gd name="T15" fmla="*/ 1 h 288"/>
                    <a:gd name="T16" fmla="*/ 1 w 432"/>
                    <a:gd name="T17" fmla="*/ 1 h 288"/>
                    <a:gd name="T18" fmla="*/ 1 w 432"/>
                    <a:gd name="T19" fmla="*/ 1 h 288"/>
                    <a:gd name="T20" fmla="*/ 1 w 432"/>
                    <a:gd name="T21" fmla="*/ 1 h 288"/>
                    <a:gd name="T22" fmla="*/ 1 w 432"/>
                    <a:gd name="T23" fmla="*/ 0 h 288"/>
                    <a:gd name="T24" fmla="*/ 1 w 432"/>
                    <a:gd name="T25" fmla="*/ 1 h 288"/>
                    <a:gd name="T26" fmla="*/ 1 w 432"/>
                    <a:gd name="T27" fmla="*/ 1 h 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32"/>
                    <a:gd name="T43" fmla="*/ 0 h 288"/>
                    <a:gd name="T44" fmla="*/ 432 w 432"/>
                    <a:gd name="T45" fmla="*/ 288 h 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32" h="288">
                      <a:moveTo>
                        <a:pt x="165" y="96"/>
                      </a:moveTo>
                      <a:lnTo>
                        <a:pt x="114" y="195"/>
                      </a:lnTo>
                      <a:lnTo>
                        <a:pt x="0" y="288"/>
                      </a:lnTo>
                      <a:lnTo>
                        <a:pt x="144" y="240"/>
                      </a:lnTo>
                      <a:lnTo>
                        <a:pt x="192" y="288"/>
                      </a:lnTo>
                      <a:lnTo>
                        <a:pt x="240" y="288"/>
                      </a:lnTo>
                      <a:lnTo>
                        <a:pt x="288" y="240"/>
                      </a:lnTo>
                      <a:lnTo>
                        <a:pt x="378" y="276"/>
                      </a:lnTo>
                      <a:lnTo>
                        <a:pt x="432" y="288"/>
                      </a:lnTo>
                      <a:lnTo>
                        <a:pt x="336" y="192"/>
                      </a:lnTo>
                      <a:lnTo>
                        <a:pt x="288" y="96"/>
                      </a:lnTo>
                      <a:lnTo>
                        <a:pt x="240" y="0"/>
                      </a:lnTo>
                      <a:lnTo>
                        <a:pt x="213" y="3"/>
                      </a:lnTo>
                      <a:lnTo>
                        <a:pt x="165" y="96"/>
                      </a:lnTo>
                      <a:close/>
                    </a:path>
                  </a:pathLst>
                </a:custGeom>
                <a:blipFill dpi="0" rotWithShape="1">
                  <a:blip r:embed="rId6" cstate="screen"/>
                  <a:srcRect/>
                  <a:tile tx="0" ty="0" sx="100000" sy="100000" flip="none" algn="tl"/>
                </a:blipFill>
                <a:ln w="9525">
                  <a:solidFill>
                    <a:srgbClr val="99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</p:grpSp>
        </p:grpSp>
        <p:grpSp>
          <p:nvGrpSpPr>
            <p:cNvPr id="5315" name="Group 211"/>
            <p:cNvGrpSpPr>
              <a:grpSpLocks/>
            </p:cNvGrpSpPr>
            <p:nvPr/>
          </p:nvGrpSpPr>
          <p:grpSpPr bwMode="auto">
            <a:xfrm>
              <a:off x="3024" y="3456"/>
              <a:ext cx="576" cy="336"/>
              <a:chOff x="3792" y="3216"/>
              <a:chExt cx="576" cy="336"/>
            </a:xfrm>
          </p:grpSpPr>
          <p:sp>
            <p:nvSpPr>
              <p:cNvPr id="19605" name="Freeform 212" descr="Бумажный пакет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24 w 672"/>
                  <a:gd name="T1" fmla="*/ 7 h 432"/>
                  <a:gd name="T2" fmla="*/ 13 w 672"/>
                  <a:gd name="T3" fmla="*/ 7 h 432"/>
                  <a:gd name="T4" fmla="*/ 4 w 672"/>
                  <a:gd name="T5" fmla="*/ 5 h 432"/>
                  <a:gd name="T6" fmla="*/ 0 w 672"/>
                  <a:gd name="T7" fmla="*/ 3 h 432"/>
                  <a:gd name="T8" fmla="*/ 4 w 672"/>
                  <a:gd name="T9" fmla="*/ 2 h 432"/>
                  <a:gd name="T10" fmla="*/ 13 w 672"/>
                  <a:gd name="T11" fmla="*/ 0 h 432"/>
                  <a:gd name="T12" fmla="*/ 21 w 672"/>
                  <a:gd name="T13" fmla="*/ 0 h 432"/>
                  <a:gd name="T14" fmla="*/ 24 w 672"/>
                  <a:gd name="T15" fmla="*/ 2 h 432"/>
                  <a:gd name="T16" fmla="*/ 28 w 672"/>
                  <a:gd name="T17" fmla="*/ 2 h 432"/>
                  <a:gd name="T18" fmla="*/ 44 w 672"/>
                  <a:gd name="T19" fmla="*/ 2 h 432"/>
                  <a:gd name="T20" fmla="*/ 54 w 672"/>
                  <a:gd name="T21" fmla="*/ 2 h 432"/>
                  <a:gd name="T22" fmla="*/ 57 w 672"/>
                  <a:gd name="T23" fmla="*/ 5 h 432"/>
                  <a:gd name="T24" fmla="*/ 54 w 672"/>
                  <a:gd name="T25" fmla="*/ 5 h 432"/>
                  <a:gd name="T26" fmla="*/ 44 w 672"/>
                  <a:gd name="T27" fmla="*/ 7 h 432"/>
                  <a:gd name="T28" fmla="*/ 33 w 672"/>
                  <a:gd name="T29" fmla="*/ 7 h 432"/>
                  <a:gd name="T30" fmla="*/ 24 w 672"/>
                  <a:gd name="T31" fmla="*/ 7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blipFill dpi="0" rotWithShape="1">
                <a:blip r:embed="rId10" cstate="screen">
                  <a:alphaModFix amt="50000"/>
                </a:blip>
                <a:srcRect/>
                <a:tile tx="0" ty="0" sx="100000" sy="100000" flip="none" algn="tl"/>
              </a:blipFill>
              <a:ln w="28575">
                <a:solidFill>
                  <a:schemeClr val="tx1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06" name="Freeform 213"/>
              <p:cNvSpPr>
                <a:spLocks/>
              </p:cNvSpPr>
              <p:nvPr/>
            </p:nvSpPr>
            <p:spPr bwMode="auto">
              <a:xfrm rot="360875">
                <a:off x="3792" y="3216"/>
                <a:ext cx="576" cy="336"/>
              </a:xfrm>
              <a:custGeom>
                <a:avLst/>
                <a:gdLst>
                  <a:gd name="T0" fmla="*/ 24 w 672"/>
                  <a:gd name="T1" fmla="*/ 7 h 432"/>
                  <a:gd name="T2" fmla="*/ 13 w 672"/>
                  <a:gd name="T3" fmla="*/ 7 h 432"/>
                  <a:gd name="T4" fmla="*/ 4 w 672"/>
                  <a:gd name="T5" fmla="*/ 5 h 432"/>
                  <a:gd name="T6" fmla="*/ 0 w 672"/>
                  <a:gd name="T7" fmla="*/ 3 h 432"/>
                  <a:gd name="T8" fmla="*/ 4 w 672"/>
                  <a:gd name="T9" fmla="*/ 2 h 432"/>
                  <a:gd name="T10" fmla="*/ 13 w 672"/>
                  <a:gd name="T11" fmla="*/ 0 h 432"/>
                  <a:gd name="T12" fmla="*/ 21 w 672"/>
                  <a:gd name="T13" fmla="*/ 0 h 432"/>
                  <a:gd name="T14" fmla="*/ 24 w 672"/>
                  <a:gd name="T15" fmla="*/ 2 h 432"/>
                  <a:gd name="T16" fmla="*/ 28 w 672"/>
                  <a:gd name="T17" fmla="*/ 2 h 432"/>
                  <a:gd name="T18" fmla="*/ 44 w 672"/>
                  <a:gd name="T19" fmla="*/ 2 h 432"/>
                  <a:gd name="T20" fmla="*/ 54 w 672"/>
                  <a:gd name="T21" fmla="*/ 2 h 432"/>
                  <a:gd name="T22" fmla="*/ 57 w 672"/>
                  <a:gd name="T23" fmla="*/ 5 h 432"/>
                  <a:gd name="T24" fmla="*/ 54 w 672"/>
                  <a:gd name="T25" fmla="*/ 5 h 432"/>
                  <a:gd name="T26" fmla="*/ 44 w 672"/>
                  <a:gd name="T27" fmla="*/ 7 h 432"/>
                  <a:gd name="T28" fmla="*/ 33 w 672"/>
                  <a:gd name="T29" fmla="*/ 7 h 432"/>
                  <a:gd name="T30" fmla="*/ 24 w 672"/>
                  <a:gd name="T31" fmla="*/ 7 h 43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72"/>
                  <a:gd name="T49" fmla="*/ 0 h 432"/>
                  <a:gd name="T50" fmla="*/ 672 w 672"/>
                  <a:gd name="T51" fmla="*/ 432 h 43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72" h="432">
                    <a:moveTo>
                      <a:pt x="288" y="432"/>
                    </a:moveTo>
                    <a:lnTo>
                      <a:pt x="144" y="384"/>
                    </a:lnTo>
                    <a:lnTo>
                      <a:pt x="48" y="288"/>
                    </a:lnTo>
                    <a:lnTo>
                      <a:pt x="0" y="192"/>
                    </a:lnTo>
                    <a:lnTo>
                      <a:pt x="48" y="48"/>
                    </a:lnTo>
                    <a:lnTo>
                      <a:pt x="144" y="0"/>
                    </a:lnTo>
                    <a:lnTo>
                      <a:pt x="240" y="0"/>
                    </a:lnTo>
                    <a:lnTo>
                      <a:pt x="288" y="48"/>
                    </a:lnTo>
                    <a:lnTo>
                      <a:pt x="336" y="48"/>
                    </a:lnTo>
                    <a:lnTo>
                      <a:pt x="528" y="48"/>
                    </a:lnTo>
                    <a:lnTo>
                      <a:pt x="624" y="144"/>
                    </a:lnTo>
                    <a:lnTo>
                      <a:pt x="672" y="288"/>
                    </a:lnTo>
                    <a:lnTo>
                      <a:pt x="624" y="336"/>
                    </a:lnTo>
                    <a:lnTo>
                      <a:pt x="528" y="432"/>
                    </a:lnTo>
                    <a:lnTo>
                      <a:pt x="384" y="384"/>
                    </a:lnTo>
                    <a:lnTo>
                      <a:pt x="288" y="43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CC00">
                      <a:alpha val="21001"/>
                    </a:srgbClr>
                  </a:gs>
                  <a:gs pos="100000">
                    <a:schemeClr val="tx1">
                      <a:alpha val="50000"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bg2"/>
                </a:solidFill>
                <a:prstDash val="lgDashDot"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  <p:sp>
          <p:nvSpPr>
            <p:cNvPr id="19588" name="Freeform 214" descr="Коричневый мрамор"/>
            <p:cNvSpPr>
              <a:spLocks/>
            </p:cNvSpPr>
            <p:nvPr/>
          </p:nvSpPr>
          <p:spPr bwMode="auto">
            <a:xfrm rot="405361">
              <a:off x="2832" y="3600"/>
              <a:ext cx="432" cy="204"/>
            </a:xfrm>
            <a:custGeom>
              <a:avLst/>
              <a:gdLst>
                <a:gd name="T0" fmla="*/ 384 w 432"/>
                <a:gd name="T1" fmla="*/ 48 h 204"/>
                <a:gd name="T2" fmla="*/ 288 w 432"/>
                <a:gd name="T3" fmla="*/ 0 h 204"/>
                <a:gd name="T4" fmla="*/ 96 w 432"/>
                <a:gd name="T5" fmla="*/ 0 h 204"/>
                <a:gd name="T6" fmla="*/ 0 w 432"/>
                <a:gd name="T7" fmla="*/ 96 h 204"/>
                <a:gd name="T8" fmla="*/ 0 w 432"/>
                <a:gd name="T9" fmla="*/ 174 h 204"/>
                <a:gd name="T10" fmla="*/ 90 w 432"/>
                <a:gd name="T11" fmla="*/ 204 h 204"/>
                <a:gd name="T12" fmla="*/ 192 w 432"/>
                <a:gd name="T13" fmla="*/ 192 h 204"/>
                <a:gd name="T14" fmla="*/ 336 w 432"/>
                <a:gd name="T15" fmla="*/ 162 h 204"/>
                <a:gd name="T16" fmla="*/ 414 w 432"/>
                <a:gd name="T17" fmla="*/ 126 h 204"/>
                <a:gd name="T18" fmla="*/ 432 w 432"/>
                <a:gd name="T19" fmla="*/ 108 h 204"/>
                <a:gd name="T20" fmla="*/ 384 w 432"/>
                <a:gd name="T21" fmla="*/ 48 h 2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2"/>
                <a:gd name="T34" fmla="*/ 0 h 204"/>
                <a:gd name="T35" fmla="*/ 432 w 432"/>
                <a:gd name="T36" fmla="*/ 204 h 2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2" h="204">
                  <a:moveTo>
                    <a:pt x="384" y="48"/>
                  </a:moveTo>
                  <a:lnTo>
                    <a:pt x="288" y="0"/>
                  </a:lnTo>
                  <a:lnTo>
                    <a:pt x="96" y="0"/>
                  </a:lnTo>
                  <a:lnTo>
                    <a:pt x="0" y="96"/>
                  </a:lnTo>
                  <a:lnTo>
                    <a:pt x="0" y="174"/>
                  </a:lnTo>
                  <a:lnTo>
                    <a:pt x="90" y="204"/>
                  </a:lnTo>
                  <a:lnTo>
                    <a:pt x="192" y="192"/>
                  </a:lnTo>
                  <a:lnTo>
                    <a:pt x="336" y="162"/>
                  </a:lnTo>
                  <a:lnTo>
                    <a:pt x="414" y="126"/>
                  </a:lnTo>
                  <a:lnTo>
                    <a:pt x="432" y="108"/>
                  </a:lnTo>
                  <a:lnTo>
                    <a:pt x="384" y="48"/>
                  </a:lnTo>
                  <a:close/>
                </a:path>
              </a:pathLst>
            </a:custGeom>
            <a:blipFill dpi="0" rotWithShape="1">
              <a:blip r:embed="rId4" cstate="screen"/>
              <a:srcRect/>
              <a:tile tx="0" ty="0" sx="100000" sy="100000" flip="none" algn="tl"/>
            </a:blipFill>
            <a:ln w="9525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589" name="Freeform 215"/>
            <p:cNvSpPr>
              <a:spLocks/>
            </p:cNvSpPr>
            <p:nvPr/>
          </p:nvSpPr>
          <p:spPr bwMode="auto">
            <a:xfrm>
              <a:off x="3216" y="3504"/>
              <a:ext cx="193" cy="96"/>
            </a:xfrm>
            <a:custGeom>
              <a:avLst/>
              <a:gdLst>
                <a:gd name="T0" fmla="*/ 0 w 480"/>
                <a:gd name="T1" fmla="*/ 0 h 288"/>
                <a:gd name="T2" fmla="*/ 0 w 480"/>
                <a:gd name="T3" fmla="*/ 0 h 288"/>
                <a:gd name="T4" fmla="*/ 0 w 480"/>
                <a:gd name="T5" fmla="*/ 0 h 288"/>
                <a:gd name="T6" fmla="*/ 0 w 480"/>
                <a:gd name="T7" fmla="*/ 0 h 288"/>
                <a:gd name="T8" fmla="*/ 0 w 480"/>
                <a:gd name="T9" fmla="*/ 0 h 288"/>
                <a:gd name="T10" fmla="*/ 0 w 480"/>
                <a:gd name="T11" fmla="*/ 0 h 288"/>
                <a:gd name="T12" fmla="*/ 0 w 480"/>
                <a:gd name="T13" fmla="*/ 0 h 288"/>
                <a:gd name="T14" fmla="*/ 0 w 480"/>
                <a:gd name="T15" fmla="*/ 0 h 288"/>
                <a:gd name="T16" fmla="*/ 0 w 480"/>
                <a:gd name="T17" fmla="*/ 0 h 288"/>
                <a:gd name="T18" fmla="*/ 0 w 480"/>
                <a:gd name="T19" fmla="*/ 0 h 288"/>
                <a:gd name="T20" fmla="*/ 0 w 480"/>
                <a:gd name="T21" fmla="*/ 0 h 288"/>
                <a:gd name="T22" fmla="*/ 0 w 480"/>
                <a:gd name="T23" fmla="*/ 0 h 288"/>
                <a:gd name="T24" fmla="*/ 0 w 480"/>
                <a:gd name="T25" fmla="*/ 0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0"/>
                <a:gd name="T40" fmla="*/ 0 h 288"/>
                <a:gd name="T41" fmla="*/ 480 w 480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0" h="288">
                  <a:moveTo>
                    <a:pt x="0" y="288"/>
                  </a:moveTo>
                  <a:lnTo>
                    <a:pt x="48" y="192"/>
                  </a:lnTo>
                  <a:lnTo>
                    <a:pt x="144" y="144"/>
                  </a:lnTo>
                  <a:lnTo>
                    <a:pt x="192" y="48"/>
                  </a:lnTo>
                  <a:lnTo>
                    <a:pt x="288" y="0"/>
                  </a:lnTo>
                  <a:lnTo>
                    <a:pt x="336" y="48"/>
                  </a:lnTo>
                  <a:lnTo>
                    <a:pt x="432" y="48"/>
                  </a:lnTo>
                  <a:lnTo>
                    <a:pt x="480" y="144"/>
                  </a:lnTo>
                  <a:lnTo>
                    <a:pt x="288" y="192"/>
                  </a:lnTo>
                  <a:lnTo>
                    <a:pt x="336" y="240"/>
                  </a:lnTo>
                  <a:lnTo>
                    <a:pt x="240" y="240"/>
                  </a:lnTo>
                  <a:lnTo>
                    <a:pt x="144" y="288"/>
                  </a:lnTo>
                  <a:lnTo>
                    <a:pt x="0" y="288"/>
                  </a:lnTo>
                  <a:close/>
                </a:path>
              </a:pathLst>
            </a:custGeom>
            <a:gradFill rotWithShape="1">
              <a:gsLst>
                <a:gs pos="0">
                  <a:srgbClr val="99FF33">
                    <a:alpha val="62000"/>
                  </a:srgbClr>
                </a:gs>
                <a:gs pos="100000">
                  <a:srgbClr val="FFFF00">
                    <a:alpha val="32999"/>
                  </a:srgbClr>
                </a:gs>
              </a:gsLst>
              <a:path path="rect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grpSp>
          <p:nvGrpSpPr>
            <p:cNvPr id="5316" name="Group 216"/>
            <p:cNvGrpSpPr>
              <a:grpSpLocks/>
            </p:cNvGrpSpPr>
            <p:nvPr/>
          </p:nvGrpSpPr>
          <p:grpSpPr bwMode="auto">
            <a:xfrm rot="931447">
              <a:off x="2784" y="3648"/>
              <a:ext cx="80" cy="125"/>
              <a:chOff x="768" y="3936"/>
              <a:chExt cx="320" cy="336"/>
            </a:xfrm>
          </p:grpSpPr>
          <p:sp>
            <p:nvSpPr>
              <p:cNvPr id="19603" name="Freeform 217"/>
              <p:cNvSpPr>
                <a:spLocks/>
              </p:cNvSpPr>
              <p:nvPr/>
            </p:nvSpPr>
            <p:spPr bwMode="auto">
              <a:xfrm>
                <a:off x="912" y="3936"/>
                <a:ext cx="176" cy="306"/>
              </a:xfrm>
              <a:custGeom>
                <a:avLst/>
                <a:gdLst>
                  <a:gd name="T0" fmla="*/ 0 w 176"/>
                  <a:gd name="T1" fmla="*/ 306 h 306"/>
                  <a:gd name="T2" fmla="*/ 30 w 176"/>
                  <a:gd name="T3" fmla="*/ 59 h 306"/>
                  <a:gd name="T4" fmla="*/ 40 w 176"/>
                  <a:gd name="T5" fmla="*/ 64 h 306"/>
                  <a:gd name="T6" fmla="*/ 68 w 176"/>
                  <a:gd name="T7" fmla="*/ 24 h 306"/>
                  <a:gd name="T8" fmla="*/ 102 w 176"/>
                  <a:gd name="T9" fmla="*/ 0 h 306"/>
                  <a:gd name="T10" fmla="*/ 146 w 176"/>
                  <a:gd name="T11" fmla="*/ 5 h 306"/>
                  <a:gd name="T12" fmla="*/ 176 w 176"/>
                  <a:gd name="T13" fmla="*/ 69 h 306"/>
                  <a:gd name="T14" fmla="*/ 146 w 176"/>
                  <a:gd name="T15" fmla="*/ 31 h 306"/>
                  <a:gd name="T16" fmla="*/ 110 w 176"/>
                  <a:gd name="T17" fmla="*/ 28 h 306"/>
                  <a:gd name="T18" fmla="*/ 84 w 176"/>
                  <a:gd name="T19" fmla="*/ 36 h 306"/>
                  <a:gd name="T20" fmla="*/ 42 w 176"/>
                  <a:gd name="T21" fmla="*/ 126 h 306"/>
                  <a:gd name="T22" fmla="*/ 22 w 176"/>
                  <a:gd name="T23" fmla="*/ 232 h 306"/>
                  <a:gd name="T24" fmla="*/ 10 w 176"/>
                  <a:gd name="T25" fmla="*/ 292 h 306"/>
                  <a:gd name="T26" fmla="*/ 0 w 176"/>
                  <a:gd name="T27" fmla="*/ 306 h 30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6"/>
                  <a:gd name="T43" fmla="*/ 0 h 306"/>
                  <a:gd name="T44" fmla="*/ 176 w 176"/>
                  <a:gd name="T45" fmla="*/ 306 h 30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6" h="306">
                    <a:moveTo>
                      <a:pt x="0" y="306"/>
                    </a:moveTo>
                    <a:lnTo>
                      <a:pt x="30" y="59"/>
                    </a:lnTo>
                    <a:lnTo>
                      <a:pt x="40" y="64"/>
                    </a:lnTo>
                    <a:lnTo>
                      <a:pt x="68" y="24"/>
                    </a:lnTo>
                    <a:lnTo>
                      <a:pt x="102" y="0"/>
                    </a:lnTo>
                    <a:lnTo>
                      <a:pt x="146" y="5"/>
                    </a:lnTo>
                    <a:lnTo>
                      <a:pt x="176" y="69"/>
                    </a:lnTo>
                    <a:lnTo>
                      <a:pt x="146" y="31"/>
                    </a:lnTo>
                    <a:lnTo>
                      <a:pt x="110" y="28"/>
                    </a:lnTo>
                    <a:lnTo>
                      <a:pt x="84" y="36"/>
                    </a:lnTo>
                    <a:lnTo>
                      <a:pt x="42" y="126"/>
                    </a:lnTo>
                    <a:lnTo>
                      <a:pt x="22" y="232"/>
                    </a:lnTo>
                    <a:lnTo>
                      <a:pt x="10" y="292"/>
                    </a:lnTo>
                    <a:lnTo>
                      <a:pt x="0" y="30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3E844"/>
                  </a:gs>
                  <a:gs pos="100000">
                    <a:srgbClr val="58925F"/>
                  </a:gs>
                </a:gsLst>
                <a:path path="rect">
                  <a:fillToRect t="100000" r="100000"/>
                </a:path>
              </a:gradFill>
              <a:ln w="9525" cap="rnd">
                <a:solidFill>
                  <a:srgbClr val="008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04" name="Freeform 218"/>
              <p:cNvSpPr>
                <a:spLocks/>
              </p:cNvSpPr>
              <p:nvPr/>
            </p:nvSpPr>
            <p:spPr bwMode="auto">
              <a:xfrm rot="-813431">
                <a:off x="768" y="3984"/>
                <a:ext cx="240" cy="288"/>
              </a:xfrm>
              <a:custGeom>
                <a:avLst/>
                <a:gdLst>
                  <a:gd name="T0" fmla="*/ 19 w 242"/>
                  <a:gd name="T1" fmla="*/ 1508 h 242"/>
                  <a:gd name="T2" fmla="*/ 55 w 242"/>
                  <a:gd name="T3" fmla="*/ 1883 h 242"/>
                  <a:gd name="T4" fmla="*/ 72 w 242"/>
                  <a:gd name="T5" fmla="*/ 2377 h 242"/>
                  <a:gd name="T6" fmla="*/ 87 w 242"/>
                  <a:gd name="T7" fmla="*/ 2815 h 242"/>
                  <a:gd name="T8" fmla="*/ 102 w 242"/>
                  <a:gd name="T9" fmla="*/ 3895 h 242"/>
                  <a:gd name="T10" fmla="*/ 132 w 242"/>
                  <a:gd name="T11" fmla="*/ 3783 h 242"/>
                  <a:gd name="T12" fmla="*/ 141 w 242"/>
                  <a:gd name="T13" fmla="*/ 3895 h 242"/>
                  <a:gd name="T14" fmla="*/ 147 w 242"/>
                  <a:gd name="T15" fmla="*/ 3495 h 242"/>
                  <a:gd name="T16" fmla="*/ 165 w 242"/>
                  <a:gd name="T17" fmla="*/ 2721 h 242"/>
                  <a:gd name="T18" fmla="*/ 175 w 242"/>
                  <a:gd name="T19" fmla="*/ 2377 h 242"/>
                  <a:gd name="T20" fmla="*/ 188 w 242"/>
                  <a:gd name="T21" fmla="*/ 2186 h 242"/>
                  <a:gd name="T22" fmla="*/ 200 w 242"/>
                  <a:gd name="T23" fmla="*/ 2223 h 242"/>
                  <a:gd name="T24" fmla="*/ 209 w 242"/>
                  <a:gd name="T25" fmla="*/ 2333 h 242"/>
                  <a:gd name="T26" fmla="*/ 188 w 242"/>
                  <a:gd name="T27" fmla="*/ 1795 h 242"/>
                  <a:gd name="T28" fmla="*/ 172 w 242"/>
                  <a:gd name="T29" fmla="*/ 1861 h 242"/>
                  <a:gd name="T30" fmla="*/ 162 w 242"/>
                  <a:gd name="T31" fmla="*/ 1942 h 242"/>
                  <a:gd name="T32" fmla="*/ 156 w 242"/>
                  <a:gd name="T33" fmla="*/ 2093 h 242"/>
                  <a:gd name="T34" fmla="*/ 147 w 242"/>
                  <a:gd name="T35" fmla="*/ 2136 h 242"/>
                  <a:gd name="T36" fmla="*/ 132 w 242"/>
                  <a:gd name="T37" fmla="*/ 2776 h 242"/>
                  <a:gd name="T38" fmla="*/ 87 w 242"/>
                  <a:gd name="T39" fmla="*/ 780 h 242"/>
                  <a:gd name="T40" fmla="*/ 40 w 242"/>
                  <a:gd name="T41" fmla="*/ 0 h 242"/>
                  <a:gd name="T42" fmla="*/ 60 w 242"/>
                  <a:gd name="T43" fmla="*/ 624 h 242"/>
                  <a:gd name="T44" fmla="*/ 87 w 242"/>
                  <a:gd name="T45" fmla="*/ 1358 h 242"/>
                  <a:gd name="T46" fmla="*/ 96 w 242"/>
                  <a:gd name="T47" fmla="*/ 1795 h 242"/>
                  <a:gd name="T48" fmla="*/ 99 w 242"/>
                  <a:gd name="T49" fmla="*/ 2472 h 242"/>
                  <a:gd name="T50" fmla="*/ 78 w 242"/>
                  <a:gd name="T51" fmla="*/ 2093 h 242"/>
                  <a:gd name="T52" fmla="*/ 60 w 242"/>
                  <a:gd name="T53" fmla="*/ 1647 h 242"/>
                  <a:gd name="T54" fmla="*/ 52 w 242"/>
                  <a:gd name="T55" fmla="*/ 1454 h 242"/>
                  <a:gd name="T56" fmla="*/ 43 w 242"/>
                  <a:gd name="T57" fmla="*/ 1358 h 242"/>
                  <a:gd name="T58" fmla="*/ 16 w 242"/>
                  <a:gd name="T59" fmla="*/ 1417 h 242"/>
                  <a:gd name="T60" fmla="*/ 4 w 242"/>
                  <a:gd name="T61" fmla="*/ 1608 h 242"/>
                  <a:gd name="T62" fmla="*/ 19 w 242"/>
                  <a:gd name="T63" fmla="*/ 1508 h 24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42"/>
                  <a:gd name="T97" fmla="*/ 0 h 242"/>
                  <a:gd name="T98" fmla="*/ 242 w 242"/>
                  <a:gd name="T99" fmla="*/ 242 h 24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42" h="242">
                    <a:moveTo>
                      <a:pt x="19" y="93"/>
                    </a:moveTo>
                    <a:cubicBezTo>
                      <a:pt x="37" y="98"/>
                      <a:pt x="41" y="107"/>
                      <a:pt x="55" y="117"/>
                    </a:cubicBezTo>
                    <a:cubicBezTo>
                      <a:pt x="63" y="129"/>
                      <a:pt x="76" y="139"/>
                      <a:pt x="88" y="147"/>
                    </a:cubicBezTo>
                    <a:cubicBezTo>
                      <a:pt x="94" y="156"/>
                      <a:pt x="97" y="165"/>
                      <a:pt x="103" y="174"/>
                    </a:cubicBezTo>
                    <a:cubicBezTo>
                      <a:pt x="109" y="196"/>
                      <a:pt x="114" y="218"/>
                      <a:pt x="118" y="240"/>
                    </a:cubicBezTo>
                    <a:cubicBezTo>
                      <a:pt x="132" y="235"/>
                      <a:pt x="133" y="230"/>
                      <a:pt x="148" y="234"/>
                    </a:cubicBezTo>
                    <a:cubicBezTo>
                      <a:pt x="151" y="236"/>
                      <a:pt x="154" y="242"/>
                      <a:pt x="157" y="240"/>
                    </a:cubicBezTo>
                    <a:cubicBezTo>
                      <a:pt x="164" y="235"/>
                      <a:pt x="161" y="224"/>
                      <a:pt x="163" y="216"/>
                    </a:cubicBezTo>
                    <a:cubicBezTo>
                      <a:pt x="168" y="199"/>
                      <a:pt x="173" y="183"/>
                      <a:pt x="181" y="168"/>
                    </a:cubicBezTo>
                    <a:cubicBezTo>
                      <a:pt x="198" y="138"/>
                      <a:pt x="185" y="157"/>
                      <a:pt x="202" y="147"/>
                    </a:cubicBezTo>
                    <a:cubicBezTo>
                      <a:pt x="208" y="143"/>
                      <a:pt x="220" y="135"/>
                      <a:pt x="220" y="135"/>
                    </a:cubicBezTo>
                    <a:cubicBezTo>
                      <a:pt x="224" y="136"/>
                      <a:pt x="228" y="136"/>
                      <a:pt x="232" y="138"/>
                    </a:cubicBezTo>
                    <a:cubicBezTo>
                      <a:pt x="235" y="139"/>
                      <a:pt x="242" y="147"/>
                      <a:pt x="241" y="144"/>
                    </a:cubicBezTo>
                    <a:cubicBezTo>
                      <a:pt x="236" y="129"/>
                      <a:pt x="234" y="120"/>
                      <a:pt x="220" y="111"/>
                    </a:cubicBezTo>
                    <a:cubicBezTo>
                      <a:pt x="212" y="112"/>
                      <a:pt x="204" y="112"/>
                      <a:pt x="196" y="114"/>
                    </a:cubicBezTo>
                    <a:cubicBezTo>
                      <a:pt x="190" y="115"/>
                      <a:pt x="178" y="120"/>
                      <a:pt x="178" y="120"/>
                    </a:cubicBezTo>
                    <a:cubicBezTo>
                      <a:pt x="176" y="123"/>
                      <a:pt x="175" y="127"/>
                      <a:pt x="172" y="129"/>
                    </a:cubicBezTo>
                    <a:cubicBezTo>
                      <a:pt x="170" y="131"/>
                      <a:pt x="165" y="130"/>
                      <a:pt x="163" y="132"/>
                    </a:cubicBezTo>
                    <a:cubicBezTo>
                      <a:pt x="161" y="134"/>
                      <a:pt x="150" y="166"/>
                      <a:pt x="148" y="171"/>
                    </a:cubicBezTo>
                    <a:cubicBezTo>
                      <a:pt x="145" y="132"/>
                      <a:pt x="140" y="72"/>
                      <a:pt x="103" y="48"/>
                    </a:cubicBezTo>
                    <a:cubicBezTo>
                      <a:pt x="96" y="26"/>
                      <a:pt x="62" y="7"/>
                      <a:pt x="40" y="0"/>
                    </a:cubicBezTo>
                    <a:cubicBezTo>
                      <a:pt x="49" y="14"/>
                      <a:pt x="60" y="34"/>
                      <a:pt x="76" y="39"/>
                    </a:cubicBezTo>
                    <a:cubicBezTo>
                      <a:pt x="86" y="54"/>
                      <a:pt x="96" y="68"/>
                      <a:pt x="103" y="84"/>
                    </a:cubicBezTo>
                    <a:cubicBezTo>
                      <a:pt x="107" y="93"/>
                      <a:pt x="112" y="111"/>
                      <a:pt x="112" y="111"/>
                    </a:cubicBezTo>
                    <a:cubicBezTo>
                      <a:pt x="114" y="125"/>
                      <a:pt x="119" y="140"/>
                      <a:pt x="115" y="153"/>
                    </a:cubicBezTo>
                    <a:cubicBezTo>
                      <a:pt x="101" y="132"/>
                      <a:pt x="109" y="139"/>
                      <a:pt x="94" y="129"/>
                    </a:cubicBezTo>
                    <a:cubicBezTo>
                      <a:pt x="90" y="117"/>
                      <a:pt x="80" y="108"/>
                      <a:pt x="70" y="102"/>
                    </a:cubicBezTo>
                    <a:cubicBezTo>
                      <a:pt x="64" y="98"/>
                      <a:pt x="58" y="94"/>
                      <a:pt x="52" y="90"/>
                    </a:cubicBezTo>
                    <a:cubicBezTo>
                      <a:pt x="49" y="88"/>
                      <a:pt x="43" y="84"/>
                      <a:pt x="43" y="84"/>
                    </a:cubicBezTo>
                    <a:cubicBezTo>
                      <a:pt x="34" y="85"/>
                      <a:pt x="25" y="86"/>
                      <a:pt x="16" y="87"/>
                    </a:cubicBezTo>
                    <a:cubicBezTo>
                      <a:pt x="10" y="88"/>
                      <a:pt x="0" y="95"/>
                      <a:pt x="4" y="99"/>
                    </a:cubicBezTo>
                    <a:cubicBezTo>
                      <a:pt x="7" y="102"/>
                      <a:pt x="29" y="83"/>
                      <a:pt x="19" y="9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5AE471"/>
                  </a:gs>
                  <a:gs pos="50000">
                    <a:srgbClr val="008000"/>
                  </a:gs>
                  <a:gs pos="100000">
                    <a:srgbClr val="5AE471"/>
                  </a:gs>
                </a:gsLst>
                <a:lin ang="0" scaled="1"/>
              </a:gra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  <p:sp>
          <p:nvSpPr>
            <p:cNvPr id="19591" name="Freeform 219"/>
            <p:cNvSpPr>
              <a:spLocks/>
            </p:cNvSpPr>
            <p:nvPr/>
          </p:nvSpPr>
          <p:spPr bwMode="auto">
            <a:xfrm flipH="1">
              <a:off x="3552" y="3648"/>
              <a:ext cx="120" cy="128"/>
            </a:xfrm>
            <a:custGeom>
              <a:avLst/>
              <a:gdLst>
                <a:gd name="T0" fmla="*/ 0 w 242"/>
                <a:gd name="T1" fmla="*/ 1 h 242"/>
                <a:gd name="T2" fmla="*/ 0 w 242"/>
                <a:gd name="T3" fmla="*/ 1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0 w 242"/>
                <a:gd name="T11" fmla="*/ 1 h 242"/>
                <a:gd name="T12" fmla="*/ 0 w 242"/>
                <a:gd name="T13" fmla="*/ 1 h 242"/>
                <a:gd name="T14" fmla="*/ 0 w 242"/>
                <a:gd name="T15" fmla="*/ 1 h 242"/>
                <a:gd name="T16" fmla="*/ 0 w 242"/>
                <a:gd name="T17" fmla="*/ 1 h 242"/>
                <a:gd name="T18" fmla="*/ 0 w 242"/>
                <a:gd name="T19" fmla="*/ 1 h 242"/>
                <a:gd name="T20" fmla="*/ 0 w 242"/>
                <a:gd name="T21" fmla="*/ 1 h 242"/>
                <a:gd name="T22" fmla="*/ 0 w 242"/>
                <a:gd name="T23" fmla="*/ 1 h 242"/>
                <a:gd name="T24" fmla="*/ 0 w 242"/>
                <a:gd name="T25" fmla="*/ 1 h 242"/>
                <a:gd name="T26" fmla="*/ 0 w 242"/>
                <a:gd name="T27" fmla="*/ 1 h 242"/>
                <a:gd name="T28" fmla="*/ 0 w 242"/>
                <a:gd name="T29" fmla="*/ 1 h 242"/>
                <a:gd name="T30" fmla="*/ 0 w 242"/>
                <a:gd name="T31" fmla="*/ 1 h 242"/>
                <a:gd name="T32" fmla="*/ 0 w 242"/>
                <a:gd name="T33" fmla="*/ 1 h 242"/>
                <a:gd name="T34" fmla="*/ 0 w 242"/>
                <a:gd name="T35" fmla="*/ 1 h 242"/>
                <a:gd name="T36" fmla="*/ 0 w 242"/>
                <a:gd name="T37" fmla="*/ 1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1 h 242"/>
                <a:gd name="T46" fmla="*/ 0 w 242"/>
                <a:gd name="T47" fmla="*/ 1 h 242"/>
                <a:gd name="T48" fmla="*/ 0 w 242"/>
                <a:gd name="T49" fmla="*/ 1 h 242"/>
                <a:gd name="T50" fmla="*/ 0 w 242"/>
                <a:gd name="T51" fmla="*/ 1 h 242"/>
                <a:gd name="T52" fmla="*/ 0 w 242"/>
                <a:gd name="T53" fmla="*/ 1 h 242"/>
                <a:gd name="T54" fmla="*/ 0 w 242"/>
                <a:gd name="T55" fmla="*/ 1 h 242"/>
                <a:gd name="T56" fmla="*/ 0 w 242"/>
                <a:gd name="T57" fmla="*/ 1 h 242"/>
                <a:gd name="T58" fmla="*/ 0 w 242"/>
                <a:gd name="T59" fmla="*/ 1 h 242"/>
                <a:gd name="T60" fmla="*/ 0 w 242"/>
                <a:gd name="T61" fmla="*/ 1 h 242"/>
                <a:gd name="T62" fmla="*/ 0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FF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19592" name="Freeform 220"/>
            <p:cNvSpPr>
              <a:spLocks/>
            </p:cNvSpPr>
            <p:nvPr/>
          </p:nvSpPr>
          <p:spPr bwMode="auto">
            <a:xfrm>
              <a:off x="3024" y="3648"/>
              <a:ext cx="97" cy="167"/>
            </a:xfrm>
            <a:custGeom>
              <a:avLst/>
              <a:gdLst>
                <a:gd name="T0" fmla="*/ 0 w 242"/>
                <a:gd name="T1" fmla="*/ 1 h 242"/>
                <a:gd name="T2" fmla="*/ 0 w 242"/>
                <a:gd name="T3" fmla="*/ 1 h 242"/>
                <a:gd name="T4" fmla="*/ 0 w 242"/>
                <a:gd name="T5" fmla="*/ 1 h 242"/>
                <a:gd name="T6" fmla="*/ 0 w 242"/>
                <a:gd name="T7" fmla="*/ 1 h 242"/>
                <a:gd name="T8" fmla="*/ 0 w 242"/>
                <a:gd name="T9" fmla="*/ 1 h 242"/>
                <a:gd name="T10" fmla="*/ 0 w 242"/>
                <a:gd name="T11" fmla="*/ 1 h 242"/>
                <a:gd name="T12" fmla="*/ 0 w 242"/>
                <a:gd name="T13" fmla="*/ 1 h 242"/>
                <a:gd name="T14" fmla="*/ 0 w 242"/>
                <a:gd name="T15" fmla="*/ 1 h 242"/>
                <a:gd name="T16" fmla="*/ 0 w 242"/>
                <a:gd name="T17" fmla="*/ 1 h 242"/>
                <a:gd name="T18" fmla="*/ 0 w 242"/>
                <a:gd name="T19" fmla="*/ 1 h 242"/>
                <a:gd name="T20" fmla="*/ 0 w 242"/>
                <a:gd name="T21" fmla="*/ 1 h 242"/>
                <a:gd name="T22" fmla="*/ 0 w 242"/>
                <a:gd name="T23" fmla="*/ 1 h 242"/>
                <a:gd name="T24" fmla="*/ 0 w 242"/>
                <a:gd name="T25" fmla="*/ 1 h 242"/>
                <a:gd name="T26" fmla="*/ 0 w 242"/>
                <a:gd name="T27" fmla="*/ 1 h 242"/>
                <a:gd name="T28" fmla="*/ 0 w 242"/>
                <a:gd name="T29" fmla="*/ 1 h 242"/>
                <a:gd name="T30" fmla="*/ 0 w 242"/>
                <a:gd name="T31" fmla="*/ 1 h 242"/>
                <a:gd name="T32" fmla="*/ 0 w 242"/>
                <a:gd name="T33" fmla="*/ 1 h 242"/>
                <a:gd name="T34" fmla="*/ 0 w 242"/>
                <a:gd name="T35" fmla="*/ 1 h 242"/>
                <a:gd name="T36" fmla="*/ 0 w 242"/>
                <a:gd name="T37" fmla="*/ 1 h 242"/>
                <a:gd name="T38" fmla="*/ 0 w 242"/>
                <a:gd name="T39" fmla="*/ 1 h 242"/>
                <a:gd name="T40" fmla="*/ 0 w 242"/>
                <a:gd name="T41" fmla="*/ 0 h 242"/>
                <a:gd name="T42" fmla="*/ 0 w 242"/>
                <a:gd name="T43" fmla="*/ 1 h 242"/>
                <a:gd name="T44" fmla="*/ 0 w 242"/>
                <a:gd name="T45" fmla="*/ 1 h 242"/>
                <a:gd name="T46" fmla="*/ 0 w 242"/>
                <a:gd name="T47" fmla="*/ 1 h 242"/>
                <a:gd name="T48" fmla="*/ 0 w 242"/>
                <a:gd name="T49" fmla="*/ 1 h 242"/>
                <a:gd name="T50" fmla="*/ 0 w 242"/>
                <a:gd name="T51" fmla="*/ 1 h 242"/>
                <a:gd name="T52" fmla="*/ 0 w 242"/>
                <a:gd name="T53" fmla="*/ 1 h 242"/>
                <a:gd name="T54" fmla="*/ 0 w 242"/>
                <a:gd name="T55" fmla="*/ 1 h 242"/>
                <a:gd name="T56" fmla="*/ 0 w 242"/>
                <a:gd name="T57" fmla="*/ 1 h 242"/>
                <a:gd name="T58" fmla="*/ 0 w 242"/>
                <a:gd name="T59" fmla="*/ 1 h 242"/>
                <a:gd name="T60" fmla="*/ 0 w 242"/>
                <a:gd name="T61" fmla="*/ 1 h 242"/>
                <a:gd name="T62" fmla="*/ 0 w 242"/>
                <a:gd name="T63" fmla="*/ 1 h 24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42"/>
                <a:gd name="T97" fmla="*/ 0 h 242"/>
                <a:gd name="T98" fmla="*/ 242 w 242"/>
                <a:gd name="T99" fmla="*/ 242 h 24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42" h="242">
                  <a:moveTo>
                    <a:pt x="19" y="93"/>
                  </a:moveTo>
                  <a:cubicBezTo>
                    <a:pt x="37" y="98"/>
                    <a:pt x="41" y="107"/>
                    <a:pt x="55" y="117"/>
                  </a:cubicBezTo>
                  <a:cubicBezTo>
                    <a:pt x="63" y="129"/>
                    <a:pt x="76" y="139"/>
                    <a:pt x="88" y="147"/>
                  </a:cubicBezTo>
                  <a:cubicBezTo>
                    <a:pt x="94" y="156"/>
                    <a:pt x="97" y="165"/>
                    <a:pt x="103" y="174"/>
                  </a:cubicBezTo>
                  <a:cubicBezTo>
                    <a:pt x="109" y="196"/>
                    <a:pt x="114" y="218"/>
                    <a:pt x="118" y="240"/>
                  </a:cubicBezTo>
                  <a:cubicBezTo>
                    <a:pt x="132" y="235"/>
                    <a:pt x="133" y="230"/>
                    <a:pt x="148" y="234"/>
                  </a:cubicBezTo>
                  <a:cubicBezTo>
                    <a:pt x="151" y="236"/>
                    <a:pt x="154" y="242"/>
                    <a:pt x="157" y="240"/>
                  </a:cubicBezTo>
                  <a:cubicBezTo>
                    <a:pt x="164" y="235"/>
                    <a:pt x="161" y="224"/>
                    <a:pt x="163" y="216"/>
                  </a:cubicBezTo>
                  <a:cubicBezTo>
                    <a:pt x="168" y="199"/>
                    <a:pt x="173" y="183"/>
                    <a:pt x="181" y="168"/>
                  </a:cubicBezTo>
                  <a:cubicBezTo>
                    <a:pt x="198" y="138"/>
                    <a:pt x="185" y="157"/>
                    <a:pt x="202" y="147"/>
                  </a:cubicBezTo>
                  <a:cubicBezTo>
                    <a:pt x="208" y="143"/>
                    <a:pt x="220" y="135"/>
                    <a:pt x="220" y="135"/>
                  </a:cubicBezTo>
                  <a:cubicBezTo>
                    <a:pt x="224" y="136"/>
                    <a:pt x="228" y="136"/>
                    <a:pt x="232" y="138"/>
                  </a:cubicBezTo>
                  <a:cubicBezTo>
                    <a:pt x="235" y="139"/>
                    <a:pt x="242" y="147"/>
                    <a:pt x="241" y="144"/>
                  </a:cubicBezTo>
                  <a:cubicBezTo>
                    <a:pt x="236" y="129"/>
                    <a:pt x="234" y="120"/>
                    <a:pt x="220" y="111"/>
                  </a:cubicBezTo>
                  <a:cubicBezTo>
                    <a:pt x="212" y="112"/>
                    <a:pt x="204" y="112"/>
                    <a:pt x="196" y="114"/>
                  </a:cubicBezTo>
                  <a:cubicBezTo>
                    <a:pt x="190" y="115"/>
                    <a:pt x="178" y="120"/>
                    <a:pt x="178" y="120"/>
                  </a:cubicBezTo>
                  <a:cubicBezTo>
                    <a:pt x="176" y="123"/>
                    <a:pt x="175" y="127"/>
                    <a:pt x="172" y="129"/>
                  </a:cubicBezTo>
                  <a:cubicBezTo>
                    <a:pt x="170" y="131"/>
                    <a:pt x="165" y="130"/>
                    <a:pt x="163" y="132"/>
                  </a:cubicBezTo>
                  <a:cubicBezTo>
                    <a:pt x="161" y="134"/>
                    <a:pt x="150" y="166"/>
                    <a:pt x="148" y="171"/>
                  </a:cubicBezTo>
                  <a:cubicBezTo>
                    <a:pt x="145" y="132"/>
                    <a:pt x="140" y="72"/>
                    <a:pt x="103" y="48"/>
                  </a:cubicBezTo>
                  <a:cubicBezTo>
                    <a:pt x="96" y="26"/>
                    <a:pt x="62" y="7"/>
                    <a:pt x="40" y="0"/>
                  </a:cubicBezTo>
                  <a:cubicBezTo>
                    <a:pt x="49" y="14"/>
                    <a:pt x="60" y="34"/>
                    <a:pt x="76" y="39"/>
                  </a:cubicBezTo>
                  <a:cubicBezTo>
                    <a:pt x="86" y="54"/>
                    <a:pt x="96" y="68"/>
                    <a:pt x="103" y="84"/>
                  </a:cubicBezTo>
                  <a:cubicBezTo>
                    <a:pt x="107" y="93"/>
                    <a:pt x="112" y="111"/>
                    <a:pt x="112" y="111"/>
                  </a:cubicBezTo>
                  <a:cubicBezTo>
                    <a:pt x="114" y="125"/>
                    <a:pt x="119" y="140"/>
                    <a:pt x="115" y="153"/>
                  </a:cubicBezTo>
                  <a:cubicBezTo>
                    <a:pt x="101" y="132"/>
                    <a:pt x="109" y="139"/>
                    <a:pt x="94" y="129"/>
                  </a:cubicBezTo>
                  <a:cubicBezTo>
                    <a:pt x="90" y="117"/>
                    <a:pt x="80" y="108"/>
                    <a:pt x="70" y="102"/>
                  </a:cubicBezTo>
                  <a:cubicBezTo>
                    <a:pt x="64" y="98"/>
                    <a:pt x="58" y="94"/>
                    <a:pt x="52" y="90"/>
                  </a:cubicBezTo>
                  <a:cubicBezTo>
                    <a:pt x="49" y="88"/>
                    <a:pt x="43" y="84"/>
                    <a:pt x="43" y="84"/>
                  </a:cubicBezTo>
                  <a:cubicBezTo>
                    <a:pt x="34" y="85"/>
                    <a:pt x="25" y="86"/>
                    <a:pt x="16" y="87"/>
                  </a:cubicBezTo>
                  <a:cubicBezTo>
                    <a:pt x="10" y="88"/>
                    <a:pt x="0" y="95"/>
                    <a:pt x="4" y="99"/>
                  </a:cubicBezTo>
                  <a:cubicBezTo>
                    <a:pt x="7" y="102"/>
                    <a:pt x="29" y="83"/>
                    <a:pt x="19" y="93"/>
                  </a:cubicBezTo>
                  <a:close/>
                </a:path>
              </a:pathLst>
            </a:custGeom>
            <a:gradFill rotWithShape="1">
              <a:gsLst>
                <a:gs pos="0">
                  <a:srgbClr val="5AE471"/>
                </a:gs>
                <a:gs pos="50000">
                  <a:srgbClr val="008000"/>
                </a:gs>
                <a:gs pos="100000">
                  <a:srgbClr val="5AE471"/>
                </a:gs>
              </a:gsLst>
              <a:lin ang="0" scaled="1"/>
            </a:gra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sp>
          <p:nvSpPr>
            <p:cNvPr id="5341" name="Freeform 221"/>
            <p:cNvSpPr>
              <a:spLocks/>
            </p:cNvSpPr>
            <p:nvPr/>
          </p:nvSpPr>
          <p:spPr bwMode="auto">
            <a:xfrm>
              <a:off x="3072" y="3696"/>
              <a:ext cx="351" cy="168"/>
            </a:xfrm>
            <a:custGeom>
              <a:avLst/>
              <a:gdLst/>
              <a:ahLst/>
              <a:cxnLst>
                <a:cxn ang="0">
                  <a:pos x="3" y="129"/>
                </a:cxn>
                <a:cxn ang="0">
                  <a:pos x="48" y="87"/>
                </a:cxn>
                <a:cxn ang="0">
                  <a:pos x="72" y="54"/>
                </a:cxn>
                <a:cxn ang="0">
                  <a:pos x="75" y="45"/>
                </a:cxn>
                <a:cxn ang="0">
                  <a:pos x="138" y="18"/>
                </a:cxn>
                <a:cxn ang="0">
                  <a:pos x="156" y="6"/>
                </a:cxn>
                <a:cxn ang="0">
                  <a:pos x="174" y="0"/>
                </a:cxn>
                <a:cxn ang="0">
                  <a:pos x="261" y="24"/>
                </a:cxn>
                <a:cxn ang="0">
                  <a:pos x="294" y="33"/>
                </a:cxn>
                <a:cxn ang="0">
                  <a:pos x="303" y="36"/>
                </a:cxn>
                <a:cxn ang="0">
                  <a:pos x="318" y="51"/>
                </a:cxn>
                <a:cxn ang="0">
                  <a:pos x="336" y="78"/>
                </a:cxn>
                <a:cxn ang="0">
                  <a:pos x="348" y="105"/>
                </a:cxn>
                <a:cxn ang="0">
                  <a:pos x="330" y="117"/>
                </a:cxn>
                <a:cxn ang="0">
                  <a:pos x="321" y="123"/>
                </a:cxn>
                <a:cxn ang="0">
                  <a:pos x="288" y="156"/>
                </a:cxn>
                <a:cxn ang="0">
                  <a:pos x="237" y="147"/>
                </a:cxn>
                <a:cxn ang="0">
                  <a:pos x="195" y="153"/>
                </a:cxn>
                <a:cxn ang="0">
                  <a:pos x="192" y="162"/>
                </a:cxn>
                <a:cxn ang="0">
                  <a:pos x="174" y="168"/>
                </a:cxn>
                <a:cxn ang="0">
                  <a:pos x="84" y="159"/>
                </a:cxn>
                <a:cxn ang="0">
                  <a:pos x="9" y="153"/>
                </a:cxn>
                <a:cxn ang="0">
                  <a:pos x="3" y="144"/>
                </a:cxn>
                <a:cxn ang="0">
                  <a:pos x="3" y="129"/>
                </a:cxn>
              </a:cxnLst>
              <a:rect l="0" t="0" r="r" b="b"/>
              <a:pathLst>
                <a:path w="348" h="168">
                  <a:moveTo>
                    <a:pt x="3" y="129"/>
                  </a:moveTo>
                  <a:cubicBezTo>
                    <a:pt x="26" y="121"/>
                    <a:pt x="29" y="99"/>
                    <a:pt x="48" y="87"/>
                  </a:cubicBezTo>
                  <a:cubicBezTo>
                    <a:pt x="57" y="74"/>
                    <a:pt x="58" y="63"/>
                    <a:pt x="72" y="54"/>
                  </a:cubicBezTo>
                  <a:cubicBezTo>
                    <a:pt x="73" y="51"/>
                    <a:pt x="72" y="47"/>
                    <a:pt x="75" y="45"/>
                  </a:cubicBezTo>
                  <a:cubicBezTo>
                    <a:pt x="91" y="34"/>
                    <a:pt x="119" y="31"/>
                    <a:pt x="138" y="18"/>
                  </a:cubicBezTo>
                  <a:cubicBezTo>
                    <a:pt x="144" y="14"/>
                    <a:pt x="149" y="8"/>
                    <a:pt x="156" y="6"/>
                  </a:cubicBezTo>
                  <a:cubicBezTo>
                    <a:pt x="162" y="4"/>
                    <a:pt x="174" y="0"/>
                    <a:pt x="174" y="0"/>
                  </a:cubicBezTo>
                  <a:cubicBezTo>
                    <a:pt x="205" y="6"/>
                    <a:pt x="230" y="19"/>
                    <a:pt x="261" y="24"/>
                  </a:cubicBezTo>
                  <a:cubicBezTo>
                    <a:pt x="278" y="27"/>
                    <a:pt x="276" y="27"/>
                    <a:pt x="294" y="33"/>
                  </a:cubicBezTo>
                  <a:cubicBezTo>
                    <a:pt x="297" y="34"/>
                    <a:pt x="303" y="36"/>
                    <a:pt x="303" y="36"/>
                  </a:cubicBezTo>
                  <a:cubicBezTo>
                    <a:pt x="319" y="60"/>
                    <a:pt x="298" y="31"/>
                    <a:pt x="318" y="51"/>
                  </a:cubicBezTo>
                  <a:cubicBezTo>
                    <a:pt x="326" y="59"/>
                    <a:pt x="327" y="69"/>
                    <a:pt x="336" y="78"/>
                  </a:cubicBezTo>
                  <a:cubicBezTo>
                    <a:pt x="339" y="88"/>
                    <a:pt x="345" y="95"/>
                    <a:pt x="348" y="105"/>
                  </a:cubicBezTo>
                  <a:cubicBezTo>
                    <a:pt x="342" y="109"/>
                    <a:pt x="336" y="113"/>
                    <a:pt x="330" y="117"/>
                  </a:cubicBezTo>
                  <a:cubicBezTo>
                    <a:pt x="327" y="119"/>
                    <a:pt x="321" y="123"/>
                    <a:pt x="321" y="123"/>
                  </a:cubicBezTo>
                  <a:cubicBezTo>
                    <a:pt x="313" y="146"/>
                    <a:pt x="312" y="148"/>
                    <a:pt x="288" y="156"/>
                  </a:cubicBezTo>
                  <a:cubicBezTo>
                    <a:pt x="271" y="153"/>
                    <a:pt x="254" y="149"/>
                    <a:pt x="237" y="147"/>
                  </a:cubicBezTo>
                  <a:cubicBezTo>
                    <a:pt x="223" y="148"/>
                    <a:pt x="205" y="143"/>
                    <a:pt x="195" y="153"/>
                  </a:cubicBezTo>
                  <a:cubicBezTo>
                    <a:pt x="193" y="155"/>
                    <a:pt x="195" y="160"/>
                    <a:pt x="192" y="162"/>
                  </a:cubicBezTo>
                  <a:cubicBezTo>
                    <a:pt x="187" y="166"/>
                    <a:pt x="174" y="168"/>
                    <a:pt x="174" y="168"/>
                  </a:cubicBezTo>
                  <a:cubicBezTo>
                    <a:pt x="138" y="166"/>
                    <a:pt x="117" y="163"/>
                    <a:pt x="84" y="159"/>
                  </a:cubicBezTo>
                  <a:cubicBezTo>
                    <a:pt x="59" y="167"/>
                    <a:pt x="31" y="168"/>
                    <a:pt x="9" y="153"/>
                  </a:cubicBezTo>
                  <a:cubicBezTo>
                    <a:pt x="7" y="150"/>
                    <a:pt x="4" y="148"/>
                    <a:pt x="3" y="144"/>
                  </a:cubicBezTo>
                  <a:cubicBezTo>
                    <a:pt x="0" y="127"/>
                    <a:pt x="31" y="136"/>
                    <a:pt x="3" y="12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rgbClr val="663300">
                    <a:alpha val="88000"/>
                  </a:srgbClr>
                </a:gs>
                <a:gs pos="100000">
                  <a:schemeClr val="tx1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9594" name="Freeform 222"/>
            <p:cNvSpPr>
              <a:spLocks/>
            </p:cNvSpPr>
            <p:nvPr/>
          </p:nvSpPr>
          <p:spPr bwMode="auto">
            <a:xfrm>
              <a:off x="2712" y="3676"/>
              <a:ext cx="976" cy="224"/>
            </a:xfrm>
            <a:custGeom>
              <a:avLst/>
              <a:gdLst>
                <a:gd name="T0" fmla="*/ 120 w 976"/>
                <a:gd name="T1" fmla="*/ 68 h 224"/>
                <a:gd name="T2" fmla="*/ 0 w 976"/>
                <a:gd name="T3" fmla="*/ 112 h 224"/>
                <a:gd name="T4" fmla="*/ 156 w 976"/>
                <a:gd name="T5" fmla="*/ 172 h 224"/>
                <a:gd name="T6" fmla="*/ 424 w 976"/>
                <a:gd name="T7" fmla="*/ 224 h 224"/>
                <a:gd name="T8" fmla="*/ 748 w 976"/>
                <a:gd name="T9" fmla="*/ 204 h 224"/>
                <a:gd name="T10" fmla="*/ 976 w 976"/>
                <a:gd name="T11" fmla="*/ 136 h 224"/>
                <a:gd name="T12" fmla="*/ 952 w 976"/>
                <a:gd name="T13" fmla="*/ 64 h 224"/>
                <a:gd name="T14" fmla="*/ 868 w 976"/>
                <a:gd name="T15" fmla="*/ 0 h 224"/>
                <a:gd name="T16" fmla="*/ 832 w 976"/>
                <a:gd name="T17" fmla="*/ 92 h 224"/>
                <a:gd name="T18" fmla="*/ 736 w 976"/>
                <a:gd name="T19" fmla="*/ 112 h 224"/>
                <a:gd name="T20" fmla="*/ 692 w 976"/>
                <a:gd name="T21" fmla="*/ 136 h 224"/>
                <a:gd name="T22" fmla="*/ 652 w 976"/>
                <a:gd name="T23" fmla="*/ 180 h 224"/>
                <a:gd name="T24" fmla="*/ 572 w 976"/>
                <a:gd name="T25" fmla="*/ 164 h 224"/>
                <a:gd name="T26" fmla="*/ 464 w 976"/>
                <a:gd name="T27" fmla="*/ 188 h 224"/>
                <a:gd name="T28" fmla="*/ 424 w 976"/>
                <a:gd name="T29" fmla="*/ 152 h 224"/>
                <a:gd name="T30" fmla="*/ 372 w 976"/>
                <a:gd name="T31" fmla="*/ 112 h 224"/>
                <a:gd name="T32" fmla="*/ 264 w 976"/>
                <a:gd name="T33" fmla="*/ 104 h 224"/>
                <a:gd name="T34" fmla="*/ 120 w 976"/>
                <a:gd name="T35" fmla="*/ 68 h 2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76"/>
                <a:gd name="T55" fmla="*/ 0 h 224"/>
                <a:gd name="T56" fmla="*/ 976 w 976"/>
                <a:gd name="T57" fmla="*/ 224 h 2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76" h="224">
                  <a:moveTo>
                    <a:pt x="120" y="68"/>
                  </a:moveTo>
                  <a:lnTo>
                    <a:pt x="0" y="112"/>
                  </a:lnTo>
                  <a:lnTo>
                    <a:pt x="156" y="172"/>
                  </a:lnTo>
                  <a:lnTo>
                    <a:pt x="424" y="224"/>
                  </a:lnTo>
                  <a:lnTo>
                    <a:pt x="748" y="204"/>
                  </a:lnTo>
                  <a:lnTo>
                    <a:pt x="976" y="136"/>
                  </a:lnTo>
                  <a:lnTo>
                    <a:pt x="952" y="64"/>
                  </a:lnTo>
                  <a:lnTo>
                    <a:pt x="868" y="0"/>
                  </a:lnTo>
                  <a:lnTo>
                    <a:pt x="832" y="92"/>
                  </a:lnTo>
                  <a:lnTo>
                    <a:pt x="736" y="112"/>
                  </a:lnTo>
                  <a:lnTo>
                    <a:pt x="692" y="136"/>
                  </a:lnTo>
                  <a:lnTo>
                    <a:pt x="652" y="180"/>
                  </a:lnTo>
                  <a:lnTo>
                    <a:pt x="572" y="164"/>
                  </a:lnTo>
                  <a:lnTo>
                    <a:pt x="464" y="188"/>
                  </a:lnTo>
                  <a:lnTo>
                    <a:pt x="424" y="152"/>
                  </a:lnTo>
                  <a:lnTo>
                    <a:pt x="372" y="112"/>
                  </a:lnTo>
                  <a:lnTo>
                    <a:pt x="264" y="104"/>
                  </a:lnTo>
                  <a:lnTo>
                    <a:pt x="120" y="68"/>
                  </a:lnTo>
                  <a:close/>
                </a:path>
              </a:pathLst>
            </a:custGeom>
            <a:gradFill rotWithShape="1">
              <a:gsLst>
                <a:gs pos="0">
                  <a:srgbClr val="63E844">
                    <a:alpha val="14998"/>
                  </a:srgbClr>
                </a:gs>
                <a:gs pos="100000">
                  <a:srgbClr val="CCCC00">
                    <a:alpha val="92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Arial" charset="0"/>
              </a:endParaRPr>
            </a:p>
          </p:txBody>
        </p:sp>
        <p:grpSp>
          <p:nvGrpSpPr>
            <p:cNvPr id="5317" name="Group 223"/>
            <p:cNvGrpSpPr>
              <a:grpSpLocks/>
            </p:cNvGrpSpPr>
            <p:nvPr/>
          </p:nvGrpSpPr>
          <p:grpSpPr bwMode="auto">
            <a:xfrm>
              <a:off x="3216" y="3264"/>
              <a:ext cx="240" cy="275"/>
              <a:chOff x="3168" y="2592"/>
              <a:chExt cx="1104" cy="1056"/>
            </a:xfrm>
          </p:grpSpPr>
          <p:sp>
            <p:nvSpPr>
              <p:cNvPr id="19596" name="Freeform 224" descr="Орех"/>
              <p:cNvSpPr>
                <a:spLocks/>
              </p:cNvSpPr>
              <p:nvPr/>
            </p:nvSpPr>
            <p:spPr bwMode="auto">
              <a:xfrm>
                <a:off x="3360" y="2832"/>
                <a:ext cx="720" cy="816"/>
              </a:xfrm>
              <a:custGeom>
                <a:avLst/>
                <a:gdLst>
                  <a:gd name="T0" fmla="*/ 336 w 720"/>
                  <a:gd name="T1" fmla="*/ 768 h 816"/>
                  <a:gd name="T2" fmla="*/ 339 w 720"/>
                  <a:gd name="T3" fmla="*/ 621 h 816"/>
                  <a:gd name="T4" fmla="*/ 321 w 720"/>
                  <a:gd name="T5" fmla="*/ 546 h 816"/>
                  <a:gd name="T6" fmla="*/ 234 w 720"/>
                  <a:gd name="T7" fmla="*/ 468 h 816"/>
                  <a:gd name="T8" fmla="*/ 201 w 720"/>
                  <a:gd name="T9" fmla="*/ 417 h 816"/>
                  <a:gd name="T10" fmla="*/ 96 w 720"/>
                  <a:gd name="T11" fmla="*/ 336 h 816"/>
                  <a:gd name="T12" fmla="*/ 0 w 720"/>
                  <a:gd name="T13" fmla="*/ 336 h 816"/>
                  <a:gd name="T14" fmla="*/ 147 w 720"/>
                  <a:gd name="T15" fmla="*/ 375 h 816"/>
                  <a:gd name="T16" fmla="*/ 150 w 720"/>
                  <a:gd name="T17" fmla="*/ 342 h 816"/>
                  <a:gd name="T18" fmla="*/ 228 w 720"/>
                  <a:gd name="T19" fmla="*/ 423 h 816"/>
                  <a:gd name="T20" fmla="*/ 246 w 720"/>
                  <a:gd name="T21" fmla="*/ 441 h 816"/>
                  <a:gd name="T22" fmla="*/ 336 w 720"/>
                  <a:gd name="T23" fmla="*/ 528 h 816"/>
                  <a:gd name="T24" fmla="*/ 384 w 720"/>
                  <a:gd name="T25" fmla="*/ 336 h 816"/>
                  <a:gd name="T26" fmla="*/ 384 w 720"/>
                  <a:gd name="T27" fmla="*/ 240 h 816"/>
                  <a:gd name="T28" fmla="*/ 318 w 720"/>
                  <a:gd name="T29" fmla="*/ 195 h 816"/>
                  <a:gd name="T30" fmla="*/ 240 w 720"/>
                  <a:gd name="T31" fmla="*/ 192 h 816"/>
                  <a:gd name="T32" fmla="*/ 297 w 720"/>
                  <a:gd name="T33" fmla="*/ 171 h 816"/>
                  <a:gd name="T34" fmla="*/ 375 w 720"/>
                  <a:gd name="T35" fmla="*/ 198 h 816"/>
                  <a:gd name="T36" fmla="*/ 408 w 720"/>
                  <a:gd name="T37" fmla="*/ 231 h 816"/>
                  <a:gd name="T38" fmla="*/ 441 w 720"/>
                  <a:gd name="T39" fmla="*/ 180 h 816"/>
                  <a:gd name="T40" fmla="*/ 468 w 720"/>
                  <a:gd name="T41" fmla="*/ 126 h 816"/>
                  <a:gd name="T42" fmla="*/ 528 w 720"/>
                  <a:gd name="T43" fmla="*/ 0 h 816"/>
                  <a:gd name="T44" fmla="*/ 510 w 720"/>
                  <a:gd name="T45" fmla="*/ 96 h 816"/>
                  <a:gd name="T46" fmla="*/ 432 w 720"/>
                  <a:gd name="T47" fmla="*/ 288 h 816"/>
                  <a:gd name="T48" fmla="*/ 384 w 720"/>
                  <a:gd name="T49" fmla="*/ 540 h 816"/>
                  <a:gd name="T50" fmla="*/ 474 w 720"/>
                  <a:gd name="T51" fmla="*/ 453 h 816"/>
                  <a:gd name="T52" fmla="*/ 579 w 720"/>
                  <a:gd name="T53" fmla="*/ 405 h 816"/>
                  <a:gd name="T54" fmla="*/ 720 w 720"/>
                  <a:gd name="T55" fmla="*/ 384 h 816"/>
                  <a:gd name="T56" fmla="*/ 603 w 720"/>
                  <a:gd name="T57" fmla="*/ 426 h 816"/>
                  <a:gd name="T58" fmla="*/ 678 w 720"/>
                  <a:gd name="T59" fmla="*/ 507 h 816"/>
                  <a:gd name="T60" fmla="*/ 576 w 720"/>
                  <a:gd name="T61" fmla="*/ 432 h 816"/>
                  <a:gd name="T62" fmla="*/ 480 w 720"/>
                  <a:gd name="T63" fmla="*/ 480 h 816"/>
                  <a:gd name="T64" fmla="*/ 432 w 720"/>
                  <a:gd name="T65" fmla="*/ 576 h 816"/>
                  <a:gd name="T66" fmla="*/ 432 w 720"/>
                  <a:gd name="T67" fmla="*/ 720 h 816"/>
                  <a:gd name="T68" fmla="*/ 432 w 720"/>
                  <a:gd name="T69" fmla="*/ 816 h 816"/>
                  <a:gd name="T70" fmla="*/ 240 w 720"/>
                  <a:gd name="T71" fmla="*/ 816 h 816"/>
                  <a:gd name="T72" fmla="*/ 303 w 720"/>
                  <a:gd name="T73" fmla="*/ 723 h 816"/>
                  <a:gd name="T74" fmla="*/ 297 w 720"/>
                  <a:gd name="T75" fmla="*/ 600 h 816"/>
                  <a:gd name="T76" fmla="*/ 240 w 720"/>
                  <a:gd name="T77" fmla="*/ 480 h 816"/>
                  <a:gd name="T78" fmla="*/ 288 w 720"/>
                  <a:gd name="T79" fmla="*/ 432 h 816"/>
                  <a:gd name="T80" fmla="*/ 384 w 720"/>
                  <a:gd name="T81" fmla="*/ 624 h 816"/>
                  <a:gd name="T82" fmla="*/ 363 w 720"/>
                  <a:gd name="T83" fmla="*/ 678 h 816"/>
                  <a:gd name="T84" fmla="*/ 336 w 720"/>
                  <a:gd name="T85" fmla="*/ 768 h 81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20"/>
                  <a:gd name="T130" fmla="*/ 0 h 816"/>
                  <a:gd name="T131" fmla="*/ 720 w 720"/>
                  <a:gd name="T132" fmla="*/ 816 h 81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20" h="816">
                    <a:moveTo>
                      <a:pt x="336" y="768"/>
                    </a:moveTo>
                    <a:lnTo>
                      <a:pt x="339" y="621"/>
                    </a:lnTo>
                    <a:lnTo>
                      <a:pt x="321" y="546"/>
                    </a:lnTo>
                    <a:lnTo>
                      <a:pt x="234" y="468"/>
                    </a:lnTo>
                    <a:lnTo>
                      <a:pt x="201" y="417"/>
                    </a:lnTo>
                    <a:lnTo>
                      <a:pt x="96" y="336"/>
                    </a:lnTo>
                    <a:lnTo>
                      <a:pt x="0" y="336"/>
                    </a:lnTo>
                    <a:lnTo>
                      <a:pt x="147" y="375"/>
                    </a:lnTo>
                    <a:lnTo>
                      <a:pt x="150" y="342"/>
                    </a:lnTo>
                    <a:lnTo>
                      <a:pt x="228" y="423"/>
                    </a:lnTo>
                    <a:lnTo>
                      <a:pt x="246" y="441"/>
                    </a:lnTo>
                    <a:lnTo>
                      <a:pt x="336" y="528"/>
                    </a:lnTo>
                    <a:lnTo>
                      <a:pt x="384" y="336"/>
                    </a:lnTo>
                    <a:lnTo>
                      <a:pt x="384" y="240"/>
                    </a:lnTo>
                    <a:lnTo>
                      <a:pt x="318" y="195"/>
                    </a:lnTo>
                    <a:lnTo>
                      <a:pt x="240" y="192"/>
                    </a:lnTo>
                    <a:lnTo>
                      <a:pt x="297" y="171"/>
                    </a:lnTo>
                    <a:lnTo>
                      <a:pt x="375" y="198"/>
                    </a:lnTo>
                    <a:lnTo>
                      <a:pt x="408" y="231"/>
                    </a:lnTo>
                    <a:lnTo>
                      <a:pt x="441" y="180"/>
                    </a:lnTo>
                    <a:lnTo>
                      <a:pt x="468" y="126"/>
                    </a:lnTo>
                    <a:lnTo>
                      <a:pt x="528" y="0"/>
                    </a:lnTo>
                    <a:lnTo>
                      <a:pt x="510" y="96"/>
                    </a:lnTo>
                    <a:lnTo>
                      <a:pt x="432" y="288"/>
                    </a:lnTo>
                    <a:lnTo>
                      <a:pt x="384" y="540"/>
                    </a:lnTo>
                    <a:lnTo>
                      <a:pt x="474" y="453"/>
                    </a:lnTo>
                    <a:lnTo>
                      <a:pt x="579" y="405"/>
                    </a:lnTo>
                    <a:lnTo>
                      <a:pt x="720" y="384"/>
                    </a:lnTo>
                    <a:lnTo>
                      <a:pt x="603" y="426"/>
                    </a:lnTo>
                    <a:lnTo>
                      <a:pt x="678" y="507"/>
                    </a:lnTo>
                    <a:lnTo>
                      <a:pt x="576" y="432"/>
                    </a:lnTo>
                    <a:lnTo>
                      <a:pt x="480" y="480"/>
                    </a:lnTo>
                    <a:lnTo>
                      <a:pt x="432" y="576"/>
                    </a:lnTo>
                    <a:lnTo>
                      <a:pt x="432" y="720"/>
                    </a:lnTo>
                    <a:lnTo>
                      <a:pt x="432" y="816"/>
                    </a:lnTo>
                    <a:lnTo>
                      <a:pt x="240" y="816"/>
                    </a:lnTo>
                    <a:lnTo>
                      <a:pt x="303" y="723"/>
                    </a:lnTo>
                    <a:lnTo>
                      <a:pt x="297" y="600"/>
                    </a:lnTo>
                    <a:lnTo>
                      <a:pt x="240" y="480"/>
                    </a:lnTo>
                    <a:lnTo>
                      <a:pt x="288" y="432"/>
                    </a:lnTo>
                    <a:lnTo>
                      <a:pt x="384" y="624"/>
                    </a:lnTo>
                    <a:lnTo>
                      <a:pt x="363" y="678"/>
                    </a:lnTo>
                    <a:lnTo>
                      <a:pt x="336" y="768"/>
                    </a:lnTo>
                    <a:close/>
                  </a:path>
                </a:pathLst>
              </a:custGeom>
              <a:blipFill dpi="0" rotWithShape="1">
                <a:blip r:embed="rId8" cstate="screen">
                  <a:alphaModFix amt="90000"/>
                </a:blip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597" name="Freeform 225" descr="Зеленый мрамор"/>
              <p:cNvSpPr>
                <a:spLocks/>
              </p:cNvSpPr>
              <p:nvPr/>
            </p:nvSpPr>
            <p:spPr bwMode="auto">
              <a:xfrm>
                <a:off x="3168" y="2592"/>
                <a:ext cx="1104" cy="864"/>
              </a:xfrm>
              <a:custGeom>
                <a:avLst/>
                <a:gdLst>
                  <a:gd name="T0" fmla="*/ 336 w 1104"/>
                  <a:gd name="T1" fmla="*/ 672 h 864"/>
                  <a:gd name="T2" fmla="*/ 288 w 1104"/>
                  <a:gd name="T3" fmla="*/ 720 h 864"/>
                  <a:gd name="T4" fmla="*/ 240 w 1104"/>
                  <a:gd name="T5" fmla="*/ 768 h 864"/>
                  <a:gd name="T6" fmla="*/ 144 w 1104"/>
                  <a:gd name="T7" fmla="*/ 768 h 864"/>
                  <a:gd name="T8" fmla="*/ 96 w 1104"/>
                  <a:gd name="T9" fmla="*/ 720 h 864"/>
                  <a:gd name="T10" fmla="*/ 0 w 1104"/>
                  <a:gd name="T11" fmla="*/ 624 h 864"/>
                  <a:gd name="T12" fmla="*/ 0 w 1104"/>
                  <a:gd name="T13" fmla="*/ 528 h 864"/>
                  <a:gd name="T14" fmla="*/ 48 w 1104"/>
                  <a:gd name="T15" fmla="*/ 432 h 864"/>
                  <a:gd name="T16" fmla="*/ 96 w 1104"/>
                  <a:gd name="T17" fmla="*/ 336 h 864"/>
                  <a:gd name="T18" fmla="*/ 192 w 1104"/>
                  <a:gd name="T19" fmla="*/ 384 h 864"/>
                  <a:gd name="T20" fmla="*/ 240 w 1104"/>
                  <a:gd name="T21" fmla="*/ 336 h 864"/>
                  <a:gd name="T22" fmla="*/ 240 w 1104"/>
                  <a:gd name="T23" fmla="*/ 240 h 864"/>
                  <a:gd name="T24" fmla="*/ 336 w 1104"/>
                  <a:gd name="T25" fmla="*/ 192 h 864"/>
                  <a:gd name="T26" fmla="*/ 384 w 1104"/>
                  <a:gd name="T27" fmla="*/ 96 h 864"/>
                  <a:gd name="T28" fmla="*/ 432 w 1104"/>
                  <a:gd name="T29" fmla="*/ 48 h 864"/>
                  <a:gd name="T30" fmla="*/ 576 w 1104"/>
                  <a:gd name="T31" fmla="*/ 0 h 864"/>
                  <a:gd name="T32" fmla="*/ 768 w 1104"/>
                  <a:gd name="T33" fmla="*/ 48 h 864"/>
                  <a:gd name="T34" fmla="*/ 912 w 1104"/>
                  <a:gd name="T35" fmla="*/ 0 h 864"/>
                  <a:gd name="T36" fmla="*/ 1008 w 1104"/>
                  <a:gd name="T37" fmla="*/ 96 h 864"/>
                  <a:gd name="T38" fmla="*/ 1008 w 1104"/>
                  <a:gd name="T39" fmla="*/ 288 h 864"/>
                  <a:gd name="T40" fmla="*/ 864 w 1104"/>
                  <a:gd name="T41" fmla="*/ 336 h 864"/>
                  <a:gd name="T42" fmla="*/ 960 w 1104"/>
                  <a:gd name="T43" fmla="*/ 384 h 864"/>
                  <a:gd name="T44" fmla="*/ 1104 w 1104"/>
                  <a:gd name="T45" fmla="*/ 528 h 864"/>
                  <a:gd name="T46" fmla="*/ 1104 w 1104"/>
                  <a:gd name="T47" fmla="*/ 672 h 864"/>
                  <a:gd name="T48" fmla="*/ 1008 w 1104"/>
                  <a:gd name="T49" fmla="*/ 768 h 864"/>
                  <a:gd name="T50" fmla="*/ 864 w 1104"/>
                  <a:gd name="T51" fmla="*/ 864 h 864"/>
                  <a:gd name="T52" fmla="*/ 768 w 1104"/>
                  <a:gd name="T53" fmla="*/ 816 h 864"/>
                  <a:gd name="T54" fmla="*/ 720 w 1104"/>
                  <a:gd name="T55" fmla="*/ 720 h 864"/>
                  <a:gd name="T56" fmla="*/ 672 w 1104"/>
                  <a:gd name="T57" fmla="*/ 720 h 864"/>
                  <a:gd name="T58" fmla="*/ 672 w 1104"/>
                  <a:gd name="T59" fmla="*/ 624 h 864"/>
                  <a:gd name="T60" fmla="*/ 576 w 1104"/>
                  <a:gd name="T61" fmla="*/ 624 h 864"/>
                  <a:gd name="T62" fmla="*/ 480 w 1104"/>
                  <a:gd name="T63" fmla="*/ 576 h 864"/>
                  <a:gd name="T64" fmla="*/ 432 w 1104"/>
                  <a:gd name="T65" fmla="*/ 576 h 864"/>
                  <a:gd name="T66" fmla="*/ 384 w 1104"/>
                  <a:gd name="T67" fmla="*/ 672 h 864"/>
                  <a:gd name="T68" fmla="*/ 336 w 1104"/>
                  <a:gd name="T69" fmla="*/ 672 h 86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4"/>
                  <a:gd name="T106" fmla="*/ 0 h 864"/>
                  <a:gd name="T107" fmla="*/ 1104 w 1104"/>
                  <a:gd name="T108" fmla="*/ 864 h 86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4" h="864">
                    <a:moveTo>
                      <a:pt x="336" y="672"/>
                    </a:moveTo>
                    <a:lnTo>
                      <a:pt x="288" y="720"/>
                    </a:lnTo>
                    <a:lnTo>
                      <a:pt x="240" y="768"/>
                    </a:lnTo>
                    <a:lnTo>
                      <a:pt x="144" y="768"/>
                    </a:lnTo>
                    <a:lnTo>
                      <a:pt x="96" y="720"/>
                    </a:lnTo>
                    <a:lnTo>
                      <a:pt x="0" y="624"/>
                    </a:lnTo>
                    <a:lnTo>
                      <a:pt x="0" y="528"/>
                    </a:lnTo>
                    <a:lnTo>
                      <a:pt x="48" y="432"/>
                    </a:lnTo>
                    <a:lnTo>
                      <a:pt x="96" y="336"/>
                    </a:lnTo>
                    <a:lnTo>
                      <a:pt x="192" y="384"/>
                    </a:lnTo>
                    <a:lnTo>
                      <a:pt x="240" y="336"/>
                    </a:lnTo>
                    <a:lnTo>
                      <a:pt x="240" y="240"/>
                    </a:lnTo>
                    <a:lnTo>
                      <a:pt x="336" y="192"/>
                    </a:lnTo>
                    <a:lnTo>
                      <a:pt x="384" y="96"/>
                    </a:lnTo>
                    <a:lnTo>
                      <a:pt x="432" y="48"/>
                    </a:lnTo>
                    <a:lnTo>
                      <a:pt x="576" y="0"/>
                    </a:lnTo>
                    <a:lnTo>
                      <a:pt x="768" y="48"/>
                    </a:lnTo>
                    <a:lnTo>
                      <a:pt x="912" y="0"/>
                    </a:lnTo>
                    <a:lnTo>
                      <a:pt x="1008" y="96"/>
                    </a:lnTo>
                    <a:lnTo>
                      <a:pt x="1008" y="288"/>
                    </a:lnTo>
                    <a:lnTo>
                      <a:pt x="864" y="336"/>
                    </a:lnTo>
                    <a:lnTo>
                      <a:pt x="960" y="384"/>
                    </a:lnTo>
                    <a:lnTo>
                      <a:pt x="1104" y="528"/>
                    </a:lnTo>
                    <a:lnTo>
                      <a:pt x="1104" y="672"/>
                    </a:lnTo>
                    <a:lnTo>
                      <a:pt x="1008" y="768"/>
                    </a:lnTo>
                    <a:lnTo>
                      <a:pt x="864" y="864"/>
                    </a:lnTo>
                    <a:lnTo>
                      <a:pt x="768" y="816"/>
                    </a:lnTo>
                    <a:lnTo>
                      <a:pt x="720" y="720"/>
                    </a:lnTo>
                    <a:lnTo>
                      <a:pt x="672" y="720"/>
                    </a:lnTo>
                    <a:lnTo>
                      <a:pt x="672" y="624"/>
                    </a:lnTo>
                    <a:lnTo>
                      <a:pt x="576" y="624"/>
                    </a:lnTo>
                    <a:lnTo>
                      <a:pt x="480" y="576"/>
                    </a:lnTo>
                    <a:lnTo>
                      <a:pt x="432" y="576"/>
                    </a:lnTo>
                    <a:lnTo>
                      <a:pt x="384" y="672"/>
                    </a:lnTo>
                    <a:lnTo>
                      <a:pt x="336" y="672"/>
                    </a:lnTo>
                    <a:close/>
                  </a:path>
                </a:pathLst>
              </a:custGeom>
              <a:blipFill dpi="0" rotWithShape="1">
                <a:blip r:embed="rId6" cstate="screen">
                  <a:alphaModFix amt="90000"/>
                </a:blip>
                <a:srcRect/>
                <a:tile tx="0" ty="0" sx="100000" sy="100000" flip="none" algn="tl"/>
              </a:blipFill>
              <a:ln w="22225">
                <a:solidFill>
                  <a:srgbClr val="99CC00"/>
                </a:solidFill>
                <a:prstDash val="lgDashDotDot"/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598" name="Oval 226"/>
              <p:cNvSpPr>
                <a:spLocks noChangeArrowheads="1"/>
              </p:cNvSpPr>
              <p:nvPr/>
            </p:nvSpPr>
            <p:spPr bwMode="auto">
              <a:xfrm>
                <a:off x="3312" y="3168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599" name="Oval 227"/>
              <p:cNvSpPr>
                <a:spLocks noChangeArrowheads="1"/>
              </p:cNvSpPr>
              <p:nvPr/>
            </p:nvSpPr>
            <p:spPr bwMode="auto">
              <a:xfrm>
                <a:off x="3840" y="3120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00" name="Oval 228"/>
              <p:cNvSpPr>
                <a:spLocks noChangeArrowheads="1"/>
              </p:cNvSpPr>
              <p:nvPr/>
            </p:nvSpPr>
            <p:spPr bwMode="auto">
              <a:xfrm>
                <a:off x="3504" y="307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01" name="Oval 229"/>
              <p:cNvSpPr>
                <a:spLocks noChangeArrowheads="1"/>
              </p:cNvSpPr>
              <p:nvPr/>
            </p:nvSpPr>
            <p:spPr bwMode="auto">
              <a:xfrm>
                <a:off x="3360" y="3264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602" name="Oval 230"/>
              <p:cNvSpPr>
                <a:spLocks noChangeArrowheads="1"/>
              </p:cNvSpPr>
              <p:nvPr/>
            </p:nvSpPr>
            <p:spPr bwMode="auto">
              <a:xfrm>
                <a:off x="4032" y="3312"/>
                <a:ext cx="48" cy="48"/>
              </a:xfrm>
              <a:prstGeom prst="ellipse">
                <a:avLst/>
              </a:prstGeom>
              <a:solidFill>
                <a:srgbClr val="FFFF00">
                  <a:alpha val="89803"/>
                </a:srgbClr>
              </a:solidFill>
              <a:ln w="19050" cap="rnd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19480" name="Rectangle 25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FF99">
                  <a:alpha val="12999"/>
                </a:srgbClr>
              </a:gs>
              <a:gs pos="100000">
                <a:srgbClr val="4A4EF4">
                  <a:alpha val="40999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Arial" charset="0"/>
            </a:endParaRPr>
          </a:p>
        </p:txBody>
      </p:sp>
      <p:grpSp>
        <p:nvGrpSpPr>
          <p:cNvPr id="5318" name="Group 171"/>
          <p:cNvGrpSpPr>
            <a:grpSpLocks/>
          </p:cNvGrpSpPr>
          <p:nvPr/>
        </p:nvGrpSpPr>
        <p:grpSpPr bwMode="auto">
          <a:xfrm>
            <a:off x="-642938" y="5072063"/>
            <a:ext cx="5278438" cy="2082800"/>
            <a:chOff x="915" y="2686"/>
            <a:chExt cx="2520" cy="884"/>
          </a:xfrm>
        </p:grpSpPr>
        <p:grpSp>
          <p:nvGrpSpPr>
            <p:cNvPr id="5319" name="Group 170"/>
            <p:cNvGrpSpPr>
              <a:grpSpLocks/>
            </p:cNvGrpSpPr>
            <p:nvPr/>
          </p:nvGrpSpPr>
          <p:grpSpPr bwMode="auto">
            <a:xfrm>
              <a:off x="915" y="2686"/>
              <a:ext cx="2520" cy="884"/>
              <a:chOff x="915" y="2686"/>
              <a:chExt cx="2520" cy="884"/>
            </a:xfrm>
          </p:grpSpPr>
          <p:grpSp>
            <p:nvGrpSpPr>
              <p:cNvPr id="5320" name="Group 142"/>
              <p:cNvGrpSpPr>
                <a:grpSpLocks/>
              </p:cNvGrpSpPr>
              <p:nvPr/>
            </p:nvGrpSpPr>
            <p:grpSpPr bwMode="auto">
              <a:xfrm>
                <a:off x="915" y="2784"/>
                <a:ext cx="1393" cy="576"/>
                <a:chOff x="2976" y="3024"/>
                <a:chExt cx="1329" cy="384"/>
              </a:xfrm>
            </p:grpSpPr>
            <p:grpSp>
              <p:nvGrpSpPr>
                <p:cNvPr id="5321" name="Group 128"/>
                <p:cNvGrpSpPr>
                  <a:grpSpLocks/>
                </p:cNvGrpSpPr>
                <p:nvPr/>
              </p:nvGrpSpPr>
              <p:grpSpPr bwMode="auto">
                <a:xfrm>
                  <a:off x="2976" y="3024"/>
                  <a:ext cx="897" cy="360"/>
                  <a:chOff x="3807" y="2976"/>
                  <a:chExt cx="897" cy="360"/>
                </a:xfrm>
              </p:grpSpPr>
              <p:sp>
                <p:nvSpPr>
                  <p:cNvPr id="19580" name="Freeform 47"/>
                  <p:cNvSpPr>
                    <a:spLocks/>
                  </p:cNvSpPr>
                  <p:nvPr/>
                </p:nvSpPr>
                <p:spPr bwMode="auto">
                  <a:xfrm>
                    <a:off x="3807" y="2976"/>
                    <a:ext cx="897" cy="360"/>
                  </a:xfrm>
                  <a:custGeom>
                    <a:avLst/>
                    <a:gdLst>
                      <a:gd name="T0" fmla="*/ 311 w 831"/>
                      <a:gd name="T1" fmla="*/ 4 h 480"/>
                      <a:gd name="T2" fmla="*/ 473 w 831"/>
                      <a:gd name="T3" fmla="*/ 3 h 480"/>
                      <a:gd name="T4" fmla="*/ 782 w 831"/>
                      <a:gd name="T5" fmla="*/ 2 h 480"/>
                      <a:gd name="T6" fmla="*/ 943 w 831"/>
                      <a:gd name="T7" fmla="*/ 2 h 480"/>
                      <a:gd name="T8" fmla="*/ 1252 w 831"/>
                      <a:gd name="T9" fmla="*/ 2 h 480"/>
                      <a:gd name="T10" fmla="*/ 1518 w 831"/>
                      <a:gd name="T11" fmla="*/ 2 h 480"/>
                      <a:gd name="T12" fmla="*/ 1669 w 831"/>
                      <a:gd name="T13" fmla="*/ 2 h 480"/>
                      <a:gd name="T14" fmla="*/ 1727 w 831"/>
                      <a:gd name="T15" fmla="*/ 0 h 480"/>
                      <a:gd name="T16" fmla="*/ 1832 w 831"/>
                      <a:gd name="T17" fmla="*/ 2 h 480"/>
                      <a:gd name="T18" fmla="*/ 1878 w 831"/>
                      <a:gd name="T19" fmla="*/ 2 h 480"/>
                      <a:gd name="T20" fmla="*/ 2038 w 831"/>
                      <a:gd name="T21" fmla="*/ 2 h 480"/>
                      <a:gd name="T22" fmla="*/ 2038 w 831"/>
                      <a:gd name="T23" fmla="*/ 2 h 480"/>
                      <a:gd name="T24" fmla="*/ 2352 w 831"/>
                      <a:gd name="T25" fmla="*/ 2 h 480"/>
                      <a:gd name="T26" fmla="*/ 2352 w 831"/>
                      <a:gd name="T27" fmla="*/ 3 h 480"/>
                      <a:gd name="T28" fmla="*/ 2511 w 831"/>
                      <a:gd name="T29" fmla="*/ 4 h 480"/>
                      <a:gd name="T30" fmla="*/ 2511 w 831"/>
                      <a:gd name="T31" fmla="*/ 4 h 480"/>
                      <a:gd name="T32" fmla="*/ 2665 w 831"/>
                      <a:gd name="T33" fmla="*/ 4 h 480"/>
                      <a:gd name="T34" fmla="*/ 2823 w 831"/>
                      <a:gd name="T35" fmla="*/ 4 h 480"/>
                      <a:gd name="T36" fmla="*/ 2665 w 831"/>
                      <a:gd name="T37" fmla="*/ 5 h 480"/>
                      <a:gd name="T38" fmla="*/ 1878 w 831"/>
                      <a:gd name="T39" fmla="*/ 5 h 480"/>
                      <a:gd name="T40" fmla="*/ 1252 w 831"/>
                      <a:gd name="T41" fmla="*/ 5 h 480"/>
                      <a:gd name="T42" fmla="*/ 943 w 831"/>
                      <a:gd name="T43" fmla="*/ 5 h 480"/>
                      <a:gd name="T44" fmla="*/ 311 w 831"/>
                      <a:gd name="T45" fmla="*/ 5 h 480"/>
                      <a:gd name="T46" fmla="*/ 0 w 831"/>
                      <a:gd name="T47" fmla="*/ 4 h 480"/>
                      <a:gd name="T48" fmla="*/ 157 w 831"/>
                      <a:gd name="T49" fmla="*/ 4 h 480"/>
                      <a:gd name="T50" fmla="*/ 311 w 831"/>
                      <a:gd name="T51" fmla="*/ 4 h 480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831"/>
                      <a:gd name="T79" fmla="*/ 0 h 480"/>
                      <a:gd name="T80" fmla="*/ 831 w 831"/>
                      <a:gd name="T81" fmla="*/ 480 h 480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831" h="480">
                        <a:moveTo>
                          <a:pt x="92" y="288"/>
                        </a:moveTo>
                        <a:lnTo>
                          <a:pt x="139" y="240"/>
                        </a:lnTo>
                        <a:lnTo>
                          <a:pt x="231" y="192"/>
                        </a:lnTo>
                        <a:lnTo>
                          <a:pt x="277" y="192"/>
                        </a:lnTo>
                        <a:lnTo>
                          <a:pt x="369" y="96"/>
                        </a:lnTo>
                        <a:lnTo>
                          <a:pt x="447" y="52"/>
                        </a:lnTo>
                        <a:lnTo>
                          <a:pt x="491" y="24"/>
                        </a:lnTo>
                        <a:lnTo>
                          <a:pt x="508" y="0"/>
                        </a:lnTo>
                        <a:lnTo>
                          <a:pt x="539" y="32"/>
                        </a:lnTo>
                        <a:lnTo>
                          <a:pt x="554" y="48"/>
                        </a:lnTo>
                        <a:lnTo>
                          <a:pt x="600" y="96"/>
                        </a:lnTo>
                        <a:lnTo>
                          <a:pt x="600" y="144"/>
                        </a:lnTo>
                        <a:lnTo>
                          <a:pt x="693" y="192"/>
                        </a:lnTo>
                        <a:lnTo>
                          <a:pt x="693" y="240"/>
                        </a:lnTo>
                        <a:lnTo>
                          <a:pt x="739" y="288"/>
                        </a:lnTo>
                        <a:lnTo>
                          <a:pt x="739" y="336"/>
                        </a:lnTo>
                        <a:lnTo>
                          <a:pt x="785" y="336"/>
                        </a:lnTo>
                        <a:lnTo>
                          <a:pt x="831" y="336"/>
                        </a:lnTo>
                        <a:lnTo>
                          <a:pt x="785" y="384"/>
                        </a:lnTo>
                        <a:lnTo>
                          <a:pt x="554" y="432"/>
                        </a:lnTo>
                        <a:lnTo>
                          <a:pt x="369" y="432"/>
                        </a:lnTo>
                        <a:lnTo>
                          <a:pt x="277" y="480"/>
                        </a:lnTo>
                        <a:lnTo>
                          <a:pt x="92" y="432"/>
                        </a:lnTo>
                        <a:lnTo>
                          <a:pt x="0" y="336"/>
                        </a:lnTo>
                        <a:lnTo>
                          <a:pt x="46" y="288"/>
                        </a:lnTo>
                        <a:lnTo>
                          <a:pt x="92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/>
                      </a:gs>
                      <a:gs pos="100000">
                        <a:schemeClr val="tx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81" name="Freeform 48"/>
                  <p:cNvSpPr>
                    <a:spLocks/>
                  </p:cNvSpPr>
                  <p:nvPr/>
                </p:nvSpPr>
                <p:spPr bwMode="auto">
                  <a:xfrm>
                    <a:off x="3856" y="2976"/>
                    <a:ext cx="699" cy="360"/>
                  </a:xfrm>
                  <a:custGeom>
                    <a:avLst/>
                    <a:gdLst>
                      <a:gd name="T0" fmla="*/ 88 w 672"/>
                      <a:gd name="T1" fmla="*/ 5 h 480"/>
                      <a:gd name="T2" fmla="*/ 450 w 672"/>
                      <a:gd name="T3" fmla="*/ 5 h 480"/>
                      <a:gd name="T4" fmla="*/ 633 w 672"/>
                      <a:gd name="T5" fmla="*/ 5 h 480"/>
                      <a:gd name="T6" fmla="*/ 991 w 672"/>
                      <a:gd name="T7" fmla="*/ 5 h 480"/>
                      <a:gd name="T8" fmla="*/ 1262 w 672"/>
                      <a:gd name="T9" fmla="*/ 4 h 480"/>
                      <a:gd name="T10" fmla="*/ 1262 w 672"/>
                      <a:gd name="T11" fmla="*/ 4 h 480"/>
                      <a:gd name="T12" fmla="*/ 1170 w 672"/>
                      <a:gd name="T13" fmla="*/ 2 h 480"/>
                      <a:gd name="T14" fmla="*/ 1081 w 672"/>
                      <a:gd name="T15" fmla="*/ 2 h 480"/>
                      <a:gd name="T16" fmla="*/ 1081 w 672"/>
                      <a:gd name="T17" fmla="*/ 2 h 480"/>
                      <a:gd name="T18" fmla="*/ 901 w 672"/>
                      <a:gd name="T19" fmla="*/ 2 h 480"/>
                      <a:gd name="T20" fmla="*/ 901 w 672"/>
                      <a:gd name="T21" fmla="*/ 0 h 480"/>
                      <a:gd name="T22" fmla="*/ 722 w 672"/>
                      <a:gd name="T23" fmla="*/ 2 h 480"/>
                      <a:gd name="T24" fmla="*/ 633 w 672"/>
                      <a:gd name="T25" fmla="*/ 2 h 480"/>
                      <a:gd name="T26" fmla="*/ 271 w 672"/>
                      <a:gd name="T27" fmla="*/ 3 h 480"/>
                      <a:gd name="T28" fmla="*/ 179 w 672"/>
                      <a:gd name="T29" fmla="*/ 4 h 480"/>
                      <a:gd name="T30" fmla="*/ 0 w 672"/>
                      <a:gd name="T31" fmla="*/ 4 h 480"/>
                      <a:gd name="T32" fmla="*/ 88 w 672"/>
                      <a:gd name="T33" fmla="*/ 5 h 48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72"/>
                      <a:gd name="T52" fmla="*/ 0 h 480"/>
                      <a:gd name="T53" fmla="*/ 672 w 672"/>
                      <a:gd name="T54" fmla="*/ 480 h 48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72" h="480">
                        <a:moveTo>
                          <a:pt x="48" y="384"/>
                        </a:moveTo>
                        <a:lnTo>
                          <a:pt x="240" y="480"/>
                        </a:lnTo>
                        <a:lnTo>
                          <a:pt x="336" y="384"/>
                        </a:lnTo>
                        <a:lnTo>
                          <a:pt x="528" y="384"/>
                        </a:lnTo>
                        <a:lnTo>
                          <a:pt x="672" y="336"/>
                        </a:lnTo>
                        <a:lnTo>
                          <a:pt x="672" y="288"/>
                        </a:lnTo>
                        <a:lnTo>
                          <a:pt x="624" y="192"/>
                        </a:lnTo>
                        <a:lnTo>
                          <a:pt x="576" y="144"/>
                        </a:lnTo>
                        <a:lnTo>
                          <a:pt x="576" y="96"/>
                        </a:lnTo>
                        <a:lnTo>
                          <a:pt x="480" y="48"/>
                        </a:lnTo>
                        <a:lnTo>
                          <a:pt x="480" y="0"/>
                        </a:lnTo>
                        <a:lnTo>
                          <a:pt x="384" y="96"/>
                        </a:lnTo>
                        <a:lnTo>
                          <a:pt x="336" y="192"/>
                        </a:lnTo>
                        <a:lnTo>
                          <a:pt x="144" y="240"/>
                        </a:lnTo>
                        <a:lnTo>
                          <a:pt x="96" y="288"/>
                        </a:lnTo>
                        <a:lnTo>
                          <a:pt x="0" y="336"/>
                        </a:lnTo>
                        <a:lnTo>
                          <a:pt x="48" y="384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12999"/>
                        </a:srgbClr>
                      </a:gs>
                      <a:gs pos="100000">
                        <a:schemeClr val="tx1">
                          <a:alpha val="56000"/>
                        </a:schemeClr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82" name="Freeform 49"/>
                  <p:cNvSpPr>
                    <a:spLocks/>
                  </p:cNvSpPr>
                  <p:nvPr/>
                </p:nvSpPr>
                <p:spPr bwMode="auto">
                  <a:xfrm>
                    <a:off x="4006" y="3048"/>
                    <a:ext cx="498" cy="252"/>
                  </a:xfrm>
                  <a:custGeom>
                    <a:avLst/>
                    <a:gdLst>
                      <a:gd name="T0" fmla="*/ 1175 w 461"/>
                      <a:gd name="T1" fmla="*/ 0 h 336"/>
                      <a:gd name="T2" fmla="*/ 1269 w 461"/>
                      <a:gd name="T3" fmla="*/ 2 h 336"/>
                      <a:gd name="T4" fmla="*/ 1584 w 461"/>
                      <a:gd name="T5" fmla="*/ 2 h 336"/>
                      <a:gd name="T6" fmla="*/ 1584 w 461"/>
                      <a:gd name="T7" fmla="*/ 2 h 336"/>
                      <a:gd name="T8" fmla="*/ 1109 w 461"/>
                      <a:gd name="T9" fmla="*/ 2 h 336"/>
                      <a:gd name="T10" fmla="*/ 792 w 461"/>
                      <a:gd name="T11" fmla="*/ 3 h 336"/>
                      <a:gd name="T12" fmla="*/ 318 w 461"/>
                      <a:gd name="T13" fmla="*/ 3 h 336"/>
                      <a:gd name="T14" fmla="*/ 0 w 461"/>
                      <a:gd name="T15" fmla="*/ 2 h 336"/>
                      <a:gd name="T16" fmla="*/ 318 w 461"/>
                      <a:gd name="T17" fmla="*/ 2 h 336"/>
                      <a:gd name="T18" fmla="*/ 475 w 461"/>
                      <a:gd name="T19" fmla="*/ 2 h 336"/>
                      <a:gd name="T20" fmla="*/ 792 w 461"/>
                      <a:gd name="T21" fmla="*/ 2 h 336"/>
                      <a:gd name="T22" fmla="*/ 951 w 461"/>
                      <a:gd name="T23" fmla="*/ 2 h 336"/>
                      <a:gd name="T24" fmla="*/ 1175 w 461"/>
                      <a:gd name="T25" fmla="*/ 0 h 3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61"/>
                      <a:gd name="T40" fmla="*/ 0 h 336"/>
                      <a:gd name="T41" fmla="*/ 461 w 461"/>
                      <a:gd name="T42" fmla="*/ 336 h 3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61" h="336">
                        <a:moveTo>
                          <a:pt x="342" y="0"/>
                        </a:moveTo>
                        <a:lnTo>
                          <a:pt x="369" y="62"/>
                        </a:lnTo>
                        <a:lnTo>
                          <a:pt x="461" y="117"/>
                        </a:lnTo>
                        <a:lnTo>
                          <a:pt x="461" y="226"/>
                        </a:lnTo>
                        <a:lnTo>
                          <a:pt x="323" y="226"/>
                        </a:lnTo>
                        <a:lnTo>
                          <a:pt x="231" y="281"/>
                        </a:lnTo>
                        <a:lnTo>
                          <a:pt x="92" y="336"/>
                        </a:lnTo>
                        <a:lnTo>
                          <a:pt x="0" y="226"/>
                        </a:lnTo>
                        <a:lnTo>
                          <a:pt x="92" y="171"/>
                        </a:lnTo>
                        <a:lnTo>
                          <a:pt x="138" y="117"/>
                        </a:lnTo>
                        <a:lnTo>
                          <a:pt x="231" y="117"/>
                        </a:lnTo>
                        <a:lnTo>
                          <a:pt x="277" y="7"/>
                        </a:lnTo>
                        <a:lnTo>
                          <a:pt x="342" y="0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B852B">
                          <a:alpha val="50998"/>
                        </a:srgbClr>
                      </a:gs>
                      <a:gs pos="100000">
                        <a:schemeClr val="tx2">
                          <a:alpha val="43999"/>
                        </a:schemeClr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83" name="Freeform 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57" y="3192"/>
                    <a:ext cx="99" cy="72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84" name="Freeform 6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67" y="3180"/>
                    <a:ext cx="78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85" name="Freeform 6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978" y="3156"/>
                    <a:ext cx="56" cy="4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9570" name="Freeform 65"/>
                <p:cNvSpPr>
                  <a:spLocks/>
                </p:cNvSpPr>
                <p:nvPr/>
              </p:nvSpPr>
              <p:spPr bwMode="auto">
                <a:xfrm>
                  <a:off x="3408" y="3066"/>
                  <a:ext cx="897" cy="342"/>
                </a:xfrm>
                <a:custGeom>
                  <a:avLst/>
                  <a:gdLst>
                    <a:gd name="T0" fmla="*/ 311 w 831"/>
                    <a:gd name="T1" fmla="*/ 3 h 456"/>
                    <a:gd name="T2" fmla="*/ 473 w 831"/>
                    <a:gd name="T3" fmla="*/ 3 h 456"/>
                    <a:gd name="T4" fmla="*/ 782 w 831"/>
                    <a:gd name="T5" fmla="*/ 2 h 456"/>
                    <a:gd name="T6" fmla="*/ 943 w 831"/>
                    <a:gd name="T7" fmla="*/ 2 h 456"/>
                    <a:gd name="T8" fmla="*/ 1252 w 831"/>
                    <a:gd name="T9" fmla="*/ 2 h 456"/>
                    <a:gd name="T10" fmla="*/ 1521 w 831"/>
                    <a:gd name="T11" fmla="*/ 2 h 456"/>
                    <a:gd name="T12" fmla="*/ 1629 w 831"/>
                    <a:gd name="T13" fmla="*/ 0 h 456"/>
                    <a:gd name="T14" fmla="*/ 1727 w 831"/>
                    <a:gd name="T15" fmla="*/ 2 h 456"/>
                    <a:gd name="T16" fmla="*/ 1807 w 831"/>
                    <a:gd name="T17" fmla="*/ 2 h 456"/>
                    <a:gd name="T18" fmla="*/ 1878 w 831"/>
                    <a:gd name="T19" fmla="*/ 2 h 456"/>
                    <a:gd name="T20" fmla="*/ 2038 w 831"/>
                    <a:gd name="T21" fmla="*/ 2 h 456"/>
                    <a:gd name="T22" fmla="*/ 2038 w 831"/>
                    <a:gd name="T23" fmla="*/ 2 h 456"/>
                    <a:gd name="T24" fmla="*/ 2352 w 831"/>
                    <a:gd name="T25" fmla="*/ 2 h 456"/>
                    <a:gd name="T26" fmla="*/ 2352 w 831"/>
                    <a:gd name="T27" fmla="*/ 3 h 456"/>
                    <a:gd name="T28" fmla="*/ 2511 w 831"/>
                    <a:gd name="T29" fmla="*/ 3 h 456"/>
                    <a:gd name="T30" fmla="*/ 2511 w 831"/>
                    <a:gd name="T31" fmla="*/ 4 h 456"/>
                    <a:gd name="T32" fmla="*/ 2665 w 831"/>
                    <a:gd name="T33" fmla="*/ 4 h 456"/>
                    <a:gd name="T34" fmla="*/ 2823 w 831"/>
                    <a:gd name="T35" fmla="*/ 4 h 456"/>
                    <a:gd name="T36" fmla="*/ 2665 w 831"/>
                    <a:gd name="T37" fmla="*/ 4 h 456"/>
                    <a:gd name="T38" fmla="*/ 1878 w 831"/>
                    <a:gd name="T39" fmla="*/ 5 h 456"/>
                    <a:gd name="T40" fmla="*/ 1252 w 831"/>
                    <a:gd name="T41" fmla="*/ 5 h 456"/>
                    <a:gd name="T42" fmla="*/ 943 w 831"/>
                    <a:gd name="T43" fmla="*/ 5 h 456"/>
                    <a:gd name="T44" fmla="*/ 311 w 831"/>
                    <a:gd name="T45" fmla="*/ 5 h 456"/>
                    <a:gd name="T46" fmla="*/ 0 w 831"/>
                    <a:gd name="T47" fmla="*/ 4 h 456"/>
                    <a:gd name="T48" fmla="*/ 157 w 831"/>
                    <a:gd name="T49" fmla="*/ 3 h 456"/>
                    <a:gd name="T50" fmla="*/ 311 w 831"/>
                    <a:gd name="T51" fmla="*/ 3 h 45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56"/>
                    <a:gd name="T80" fmla="*/ 831 w 831"/>
                    <a:gd name="T81" fmla="*/ 456 h 45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56">
                      <a:moveTo>
                        <a:pt x="92" y="264"/>
                      </a:moveTo>
                      <a:lnTo>
                        <a:pt x="139" y="216"/>
                      </a:lnTo>
                      <a:lnTo>
                        <a:pt x="231" y="168"/>
                      </a:lnTo>
                      <a:lnTo>
                        <a:pt x="277" y="168"/>
                      </a:lnTo>
                      <a:lnTo>
                        <a:pt x="369" y="72"/>
                      </a:lnTo>
                      <a:lnTo>
                        <a:pt x="448" y="32"/>
                      </a:lnTo>
                      <a:lnTo>
                        <a:pt x="480" y="0"/>
                      </a:lnTo>
                      <a:lnTo>
                        <a:pt x="508" y="8"/>
                      </a:lnTo>
                      <a:lnTo>
                        <a:pt x="532" y="4"/>
                      </a:lnTo>
                      <a:lnTo>
                        <a:pt x="554" y="24"/>
                      </a:lnTo>
                      <a:lnTo>
                        <a:pt x="600" y="72"/>
                      </a:lnTo>
                      <a:lnTo>
                        <a:pt x="600" y="120"/>
                      </a:lnTo>
                      <a:lnTo>
                        <a:pt x="693" y="168"/>
                      </a:lnTo>
                      <a:lnTo>
                        <a:pt x="693" y="216"/>
                      </a:lnTo>
                      <a:lnTo>
                        <a:pt x="739" y="264"/>
                      </a:lnTo>
                      <a:lnTo>
                        <a:pt x="739" y="312"/>
                      </a:lnTo>
                      <a:lnTo>
                        <a:pt x="785" y="312"/>
                      </a:lnTo>
                      <a:lnTo>
                        <a:pt x="831" y="312"/>
                      </a:lnTo>
                      <a:lnTo>
                        <a:pt x="785" y="360"/>
                      </a:lnTo>
                      <a:lnTo>
                        <a:pt x="554" y="408"/>
                      </a:lnTo>
                      <a:lnTo>
                        <a:pt x="369" y="408"/>
                      </a:lnTo>
                      <a:lnTo>
                        <a:pt x="277" y="456"/>
                      </a:lnTo>
                      <a:lnTo>
                        <a:pt x="92" y="408"/>
                      </a:lnTo>
                      <a:lnTo>
                        <a:pt x="0" y="312"/>
                      </a:lnTo>
                      <a:lnTo>
                        <a:pt x="46" y="264"/>
                      </a:lnTo>
                      <a:lnTo>
                        <a:pt x="92" y="26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571" name="Freeform 130"/>
                <p:cNvSpPr>
                  <a:spLocks/>
                </p:cNvSpPr>
                <p:nvPr/>
              </p:nvSpPr>
              <p:spPr bwMode="auto">
                <a:xfrm>
                  <a:off x="3264" y="3024"/>
                  <a:ext cx="897" cy="360"/>
                </a:xfrm>
                <a:custGeom>
                  <a:avLst/>
                  <a:gdLst>
                    <a:gd name="T0" fmla="*/ 311 w 831"/>
                    <a:gd name="T1" fmla="*/ 4 h 480"/>
                    <a:gd name="T2" fmla="*/ 473 w 831"/>
                    <a:gd name="T3" fmla="*/ 3 h 480"/>
                    <a:gd name="T4" fmla="*/ 782 w 831"/>
                    <a:gd name="T5" fmla="*/ 2 h 480"/>
                    <a:gd name="T6" fmla="*/ 943 w 831"/>
                    <a:gd name="T7" fmla="*/ 2 h 480"/>
                    <a:gd name="T8" fmla="*/ 1252 w 831"/>
                    <a:gd name="T9" fmla="*/ 2 h 480"/>
                    <a:gd name="T10" fmla="*/ 1518 w 831"/>
                    <a:gd name="T11" fmla="*/ 2 h 480"/>
                    <a:gd name="T12" fmla="*/ 1669 w 831"/>
                    <a:gd name="T13" fmla="*/ 2 h 480"/>
                    <a:gd name="T14" fmla="*/ 1727 w 831"/>
                    <a:gd name="T15" fmla="*/ 0 h 480"/>
                    <a:gd name="T16" fmla="*/ 1832 w 831"/>
                    <a:gd name="T17" fmla="*/ 2 h 480"/>
                    <a:gd name="T18" fmla="*/ 1878 w 831"/>
                    <a:gd name="T19" fmla="*/ 2 h 480"/>
                    <a:gd name="T20" fmla="*/ 2038 w 831"/>
                    <a:gd name="T21" fmla="*/ 2 h 480"/>
                    <a:gd name="T22" fmla="*/ 2038 w 831"/>
                    <a:gd name="T23" fmla="*/ 2 h 480"/>
                    <a:gd name="T24" fmla="*/ 2352 w 831"/>
                    <a:gd name="T25" fmla="*/ 2 h 480"/>
                    <a:gd name="T26" fmla="*/ 2352 w 831"/>
                    <a:gd name="T27" fmla="*/ 3 h 480"/>
                    <a:gd name="T28" fmla="*/ 2511 w 831"/>
                    <a:gd name="T29" fmla="*/ 4 h 480"/>
                    <a:gd name="T30" fmla="*/ 2511 w 831"/>
                    <a:gd name="T31" fmla="*/ 4 h 480"/>
                    <a:gd name="T32" fmla="*/ 2665 w 831"/>
                    <a:gd name="T33" fmla="*/ 4 h 480"/>
                    <a:gd name="T34" fmla="*/ 2823 w 831"/>
                    <a:gd name="T35" fmla="*/ 4 h 480"/>
                    <a:gd name="T36" fmla="*/ 2665 w 831"/>
                    <a:gd name="T37" fmla="*/ 5 h 480"/>
                    <a:gd name="T38" fmla="*/ 1878 w 831"/>
                    <a:gd name="T39" fmla="*/ 5 h 480"/>
                    <a:gd name="T40" fmla="*/ 1252 w 831"/>
                    <a:gd name="T41" fmla="*/ 5 h 480"/>
                    <a:gd name="T42" fmla="*/ 943 w 831"/>
                    <a:gd name="T43" fmla="*/ 5 h 480"/>
                    <a:gd name="T44" fmla="*/ 311 w 831"/>
                    <a:gd name="T45" fmla="*/ 5 h 480"/>
                    <a:gd name="T46" fmla="*/ 0 w 831"/>
                    <a:gd name="T47" fmla="*/ 4 h 480"/>
                    <a:gd name="T48" fmla="*/ 157 w 831"/>
                    <a:gd name="T49" fmla="*/ 4 h 480"/>
                    <a:gd name="T50" fmla="*/ 311 w 831"/>
                    <a:gd name="T51" fmla="*/ 4 h 4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831"/>
                    <a:gd name="T79" fmla="*/ 0 h 480"/>
                    <a:gd name="T80" fmla="*/ 831 w 831"/>
                    <a:gd name="T81" fmla="*/ 480 h 480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831" h="480">
                      <a:moveTo>
                        <a:pt x="92" y="288"/>
                      </a:moveTo>
                      <a:lnTo>
                        <a:pt x="139" y="240"/>
                      </a:lnTo>
                      <a:lnTo>
                        <a:pt x="231" y="192"/>
                      </a:lnTo>
                      <a:lnTo>
                        <a:pt x="277" y="192"/>
                      </a:lnTo>
                      <a:lnTo>
                        <a:pt x="369" y="96"/>
                      </a:lnTo>
                      <a:lnTo>
                        <a:pt x="447" y="52"/>
                      </a:lnTo>
                      <a:lnTo>
                        <a:pt x="491" y="24"/>
                      </a:lnTo>
                      <a:lnTo>
                        <a:pt x="508" y="0"/>
                      </a:lnTo>
                      <a:lnTo>
                        <a:pt x="539" y="32"/>
                      </a:lnTo>
                      <a:lnTo>
                        <a:pt x="554" y="48"/>
                      </a:lnTo>
                      <a:lnTo>
                        <a:pt x="600" y="96"/>
                      </a:lnTo>
                      <a:lnTo>
                        <a:pt x="600" y="144"/>
                      </a:lnTo>
                      <a:lnTo>
                        <a:pt x="693" y="192"/>
                      </a:lnTo>
                      <a:lnTo>
                        <a:pt x="693" y="240"/>
                      </a:lnTo>
                      <a:lnTo>
                        <a:pt x="739" y="288"/>
                      </a:lnTo>
                      <a:lnTo>
                        <a:pt x="739" y="336"/>
                      </a:lnTo>
                      <a:lnTo>
                        <a:pt x="785" y="336"/>
                      </a:lnTo>
                      <a:lnTo>
                        <a:pt x="831" y="336"/>
                      </a:lnTo>
                      <a:lnTo>
                        <a:pt x="785" y="384"/>
                      </a:lnTo>
                      <a:lnTo>
                        <a:pt x="554" y="432"/>
                      </a:lnTo>
                      <a:lnTo>
                        <a:pt x="369" y="432"/>
                      </a:lnTo>
                      <a:lnTo>
                        <a:pt x="277" y="480"/>
                      </a:lnTo>
                      <a:lnTo>
                        <a:pt x="92" y="432"/>
                      </a:lnTo>
                      <a:lnTo>
                        <a:pt x="0" y="336"/>
                      </a:lnTo>
                      <a:lnTo>
                        <a:pt x="46" y="288"/>
                      </a:lnTo>
                      <a:lnTo>
                        <a:pt x="92" y="28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/>
                    </a:gs>
                    <a:gs pos="100000">
                      <a:schemeClr val="tx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572" name="Freeform 131"/>
                <p:cNvSpPr>
                  <a:spLocks/>
                </p:cNvSpPr>
                <p:nvPr/>
              </p:nvSpPr>
              <p:spPr bwMode="auto">
                <a:xfrm>
                  <a:off x="3313" y="3024"/>
                  <a:ext cx="699" cy="360"/>
                </a:xfrm>
                <a:custGeom>
                  <a:avLst/>
                  <a:gdLst>
                    <a:gd name="T0" fmla="*/ 88 w 672"/>
                    <a:gd name="T1" fmla="*/ 5 h 480"/>
                    <a:gd name="T2" fmla="*/ 450 w 672"/>
                    <a:gd name="T3" fmla="*/ 5 h 480"/>
                    <a:gd name="T4" fmla="*/ 633 w 672"/>
                    <a:gd name="T5" fmla="*/ 5 h 480"/>
                    <a:gd name="T6" fmla="*/ 991 w 672"/>
                    <a:gd name="T7" fmla="*/ 5 h 480"/>
                    <a:gd name="T8" fmla="*/ 1262 w 672"/>
                    <a:gd name="T9" fmla="*/ 4 h 480"/>
                    <a:gd name="T10" fmla="*/ 1262 w 672"/>
                    <a:gd name="T11" fmla="*/ 4 h 480"/>
                    <a:gd name="T12" fmla="*/ 1170 w 672"/>
                    <a:gd name="T13" fmla="*/ 2 h 480"/>
                    <a:gd name="T14" fmla="*/ 1081 w 672"/>
                    <a:gd name="T15" fmla="*/ 2 h 480"/>
                    <a:gd name="T16" fmla="*/ 1081 w 672"/>
                    <a:gd name="T17" fmla="*/ 2 h 480"/>
                    <a:gd name="T18" fmla="*/ 901 w 672"/>
                    <a:gd name="T19" fmla="*/ 2 h 480"/>
                    <a:gd name="T20" fmla="*/ 901 w 672"/>
                    <a:gd name="T21" fmla="*/ 0 h 480"/>
                    <a:gd name="T22" fmla="*/ 722 w 672"/>
                    <a:gd name="T23" fmla="*/ 2 h 480"/>
                    <a:gd name="T24" fmla="*/ 633 w 672"/>
                    <a:gd name="T25" fmla="*/ 2 h 480"/>
                    <a:gd name="T26" fmla="*/ 271 w 672"/>
                    <a:gd name="T27" fmla="*/ 3 h 480"/>
                    <a:gd name="T28" fmla="*/ 179 w 672"/>
                    <a:gd name="T29" fmla="*/ 4 h 480"/>
                    <a:gd name="T30" fmla="*/ 0 w 672"/>
                    <a:gd name="T31" fmla="*/ 4 h 480"/>
                    <a:gd name="T32" fmla="*/ 88 w 672"/>
                    <a:gd name="T33" fmla="*/ 5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573" name="Freeform 132"/>
                <p:cNvSpPr>
                  <a:spLocks/>
                </p:cNvSpPr>
                <p:nvPr/>
              </p:nvSpPr>
              <p:spPr bwMode="auto">
                <a:xfrm>
                  <a:off x="3463" y="3096"/>
                  <a:ext cx="498" cy="252"/>
                </a:xfrm>
                <a:custGeom>
                  <a:avLst/>
                  <a:gdLst>
                    <a:gd name="T0" fmla="*/ 1175 w 461"/>
                    <a:gd name="T1" fmla="*/ 0 h 336"/>
                    <a:gd name="T2" fmla="*/ 1269 w 461"/>
                    <a:gd name="T3" fmla="*/ 2 h 336"/>
                    <a:gd name="T4" fmla="*/ 1584 w 461"/>
                    <a:gd name="T5" fmla="*/ 2 h 336"/>
                    <a:gd name="T6" fmla="*/ 1584 w 461"/>
                    <a:gd name="T7" fmla="*/ 2 h 336"/>
                    <a:gd name="T8" fmla="*/ 1109 w 461"/>
                    <a:gd name="T9" fmla="*/ 2 h 336"/>
                    <a:gd name="T10" fmla="*/ 792 w 461"/>
                    <a:gd name="T11" fmla="*/ 3 h 336"/>
                    <a:gd name="T12" fmla="*/ 318 w 461"/>
                    <a:gd name="T13" fmla="*/ 3 h 336"/>
                    <a:gd name="T14" fmla="*/ 0 w 461"/>
                    <a:gd name="T15" fmla="*/ 2 h 336"/>
                    <a:gd name="T16" fmla="*/ 318 w 461"/>
                    <a:gd name="T17" fmla="*/ 2 h 336"/>
                    <a:gd name="T18" fmla="*/ 475 w 461"/>
                    <a:gd name="T19" fmla="*/ 2 h 336"/>
                    <a:gd name="T20" fmla="*/ 792 w 461"/>
                    <a:gd name="T21" fmla="*/ 2 h 336"/>
                    <a:gd name="T22" fmla="*/ 951 w 461"/>
                    <a:gd name="T23" fmla="*/ 2 h 336"/>
                    <a:gd name="T24" fmla="*/ 1175 w 461"/>
                    <a:gd name="T25" fmla="*/ 0 h 3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36"/>
                    <a:gd name="T41" fmla="*/ 461 w 461"/>
                    <a:gd name="T42" fmla="*/ 336 h 3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36">
                      <a:moveTo>
                        <a:pt x="342" y="0"/>
                      </a:moveTo>
                      <a:lnTo>
                        <a:pt x="369" y="62"/>
                      </a:lnTo>
                      <a:lnTo>
                        <a:pt x="461" y="117"/>
                      </a:lnTo>
                      <a:lnTo>
                        <a:pt x="461" y="226"/>
                      </a:lnTo>
                      <a:lnTo>
                        <a:pt x="323" y="226"/>
                      </a:lnTo>
                      <a:lnTo>
                        <a:pt x="231" y="281"/>
                      </a:lnTo>
                      <a:lnTo>
                        <a:pt x="92" y="336"/>
                      </a:lnTo>
                      <a:lnTo>
                        <a:pt x="0" y="226"/>
                      </a:lnTo>
                      <a:lnTo>
                        <a:pt x="92" y="171"/>
                      </a:lnTo>
                      <a:lnTo>
                        <a:pt x="138" y="117"/>
                      </a:lnTo>
                      <a:lnTo>
                        <a:pt x="231" y="117"/>
                      </a:lnTo>
                      <a:lnTo>
                        <a:pt x="277" y="7"/>
                      </a:lnTo>
                      <a:lnTo>
                        <a:pt x="34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574" name="Freeform 66"/>
                <p:cNvSpPr>
                  <a:spLocks/>
                </p:cNvSpPr>
                <p:nvPr/>
              </p:nvSpPr>
              <p:spPr bwMode="auto">
                <a:xfrm>
                  <a:off x="3458" y="3048"/>
                  <a:ext cx="698" cy="360"/>
                </a:xfrm>
                <a:custGeom>
                  <a:avLst/>
                  <a:gdLst>
                    <a:gd name="T0" fmla="*/ 87 w 672"/>
                    <a:gd name="T1" fmla="*/ 5 h 480"/>
                    <a:gd name="T2" fmla="*/ 441 w 672"/>
                    <a:gd name="T3" fmla="*/ 5 h 480"/>
                    <a:gd name="T4" fmla="*/ 618 w 672"/>
                    <a:gd name="T5" fmla="*/ 5 h 480"/>
                    <a:gd name="T6" fmla="*/ 971 w 672"/>
                    <a:gd name="T7" fmla="*/ 5 h 480"/>
                    <a:gd name="T8" fmla="*/ 1233 w 672"/>
                    <a:gd name="T9" fmla="*/ 4 h 480"/>
                    <a:gd name="T10" fmla="*/ 1233 w 672"/>
                    <a:gd name="T11" fmla="*/ 4 h 480"/>
                    <a:gd name="T12" fmla="*/ 1145 w 672"/>
                    <a:gd name="T13" fmla="*/ 2 h 480"/>
                    <a:gd name="T14" fmla="*/ 1056 w 672"/>
                    <a:gd name="T15" fmla="*/ 2 h 480"/>
                    <a:gd name="T16" fmla="*/ 1056 w 672"/>
                    <a:gd name="T17" fmla="*/ 2 h 480"/>
                    <a:gd name="T18" fmla="*/ 880 w 672"/>
                    <a:gd name="T19" fmla="*/ 2 h 480"/>
                    <a:gd name="T20" fmla="*/ 880 w 672"/>
                    <a:gd name="T21" fmla="*/ 0 h 480"/>
                    <a:gd name="T22" fmla="*/ 704 w 672"/>
                    <a:gd name="T23" fmla="*/ 2 h 480"/>
                    <a:gd name="T24" fmla="*/ 618 w 672"/>
                    <a:gd name="T25" fmla="*/ 2 h 480"/>
                    <a:gd name="T26" fmla="*/ 267 w 672"/>
                    <a:gd name="T27" fmla="*/ 3 h 480"/>
                    <a:gd name="T28" fmla="*/ 176 w 672"/>
                    <a:gd name="T29" fmla="*/ 4 h 480"/>
                    <a:gd name="T30" fmla="*/ 0 w 672"/>
                    <a:gd name="T31" fmla="*/ 4 h 480"/>
                    <a:gd name="T32" fmla="*/ 87 w 672"/>
                    <a:gd name="T33" fmla="*/ 5 h 48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672"/>
                    <a:gd name="T52" fmla="*/ 0 h 480"/>
                    <a:gd name="T53" fmla="*/ 672 w 672"/>
                    <a:gd name="T54" fmla="*/ 480 h 48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672" h="480">
                      <a:moveTo>
                        <a:pt x="48" y="384"/>
                      </a:moveTo>
                      <a:lnTo>
                        <a:pt x="240" y="480"/>
                      </a:lnTo>
                      <a:lnTo>
                        <a:pt x="336" y="384"/>
                      </a:lnTo>
                      <a:lnTo>
                        <a:pt x="528" y="384"/>
                      </a:lnTo>
                      <a:lnTo>
                        <a:pt x="672" y="336"/>
                      </a:lnTo>
                      <a:lnTo>
                        <a:pt x="672" y="288"/>
                      </a:lnTo>
                      <a:lnTo>
                        <a:pt x="624" y="192"/>
                      </a:lnTo>
                      <a:lnTo>
                        <a:pt x="576" y="144"/>
                      </a:lnTo>
                      <a:lnTo>
                        <a:pt x="576" y="96"/>
                      </a:lnTo>
                      <a:lnTo>
                        <a:pt x="480" y="48"/>
                      </a:lnTo>
                      <a:lnTo>
                        <a:pt x="480" y="0"/>
                      </a:lnTo>
                      <a:lnTo>
                        <a:pt x="384" y="96"/>
                      </a:lnTo>
                      <a:lnTo>
                        <a:pt x="336" y="192"/>
                      </a:lnTo>
                      <a:lnTo>
                        <a:pt x="144" y="240"/>
                      </a:lnTo>
                      <a:lnTo>
                        <a:pt x="96" y="288"/>
                      </a:lnTo>
                      <a:lnTo>
                        <a:pt x="0" y="336"/>
                      </a:lnTo>
                      <a:lnTo>
                        <a:pt x="48" y="384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12999"/>
                      </a:srgbClr>
                    </a:gs>
                    <a:gs pos="100000">
                      <a:schemeClr val="tx1">
                        <a:alpha val="56000"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575" name="Freeform 67"/>
                <p:cNvSpPr>
                  <a:spLocks/>
                </p:cNvSpPr>
                <p:nvPr/>
              </p:nvSpPr>
              <p:spPr bwMode="auto">
                <a:xfrm>
                  <a:off x="3608" y="3111"/>
                  <a:ext cx="498" cy="261"/>
                </a:xfrm>
                <a:custGeom>
                  <a:avLst/>
                  <a:gdLst>
                    <a:gd name="T0" fmla="*/ 1126 w 461"/>
                    <a:gd name="T1" fmla="*/ 0 h 348"/>
                    <a:gd name="T2" fmla="*/ 1269 w 461"/>
                    <a:gd name="T3" fmla="*/ 2 h 348"/>
                    <a:gd name="T4" fmla="*/ 1584 w 461"/>
                    <a:gd name="T5" fmla="*/ 2 h 348"/>
                    <a:gd name="T6" fmla="*/ 1584 w 461"/>
                    <a:gd name="T7" fmla="*/ 2 h 348"/>
                    <a:gd name="T8" fmla="*/ 1109 w 461"/>
                    <a:gd name="T9" fmla="*/ 2 h 348"/>
                    <a:gd name="T10" fmla="*/ 792 w 461"/>
                    <a:gd name="T11" fmla="*/ 3 h 348"/>
                    <a:gd name="T12" fmla="*/ 318 w 461"/>
                    <a:gd name="T13" fmla="*/ 3 h 348"/>
                    <a:gd name="T14" fmla="*/ 0 w 461"/>
                    <a:gd name="T15" fmla="*/ 2 h 348"/>
                    <a:gd name="T16" fmla="*/ 318 w 461"/>
                    <a:gd name="T17" fmla="*/ 2 h 348"/>
                    <a:gd name="T18" fmla="*/ 475 w 461"/>
                    <a:gd name="T19" fmla="*/ 2 h 348"/>
                    <a:gd name="T20" fmla="*/ 792 w 461"/>
                    <a:gd name="T21" fmla="*/ 2 h 348"/>
                    <a:gd name="T22" fmla="*/ 951 w 461"/>
                    <a:gd name="T23" fmla="*/ 2 h 348"/>
                    <a:gd name="T24" fmla="*/ 1126 w 461"/>
                    <a:gd name="T25" fmla="*/ 0 h 34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61"/>
                    <a:gd name="T40" fmla="*/ 0 h 348"/>
                    <a:gd name="T41" fmla="*/ 461 w 461"/>
                    <a:gd name="T42" fmla="*/ 348 h 348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61" h="348">
                      <a:moveTo>
                        <a:pt x="327" y="0"/>
                      </a:moveTo>
                      <a:lnTo>
                        <a:pt x="369" y="74"/>
                      </a:lnTo>
                      <a:lnTo>
                        <a:pt x="461" y="129"/>
                      </a:lnTo>
                      <a:lnTo>
                        <a:pt x="461" y="238"/>
                      </a:lnTo>
                      <a:lnTo>
                        <a:pt x="323" y="238"/>
                      </a:lnTo>
                      <a:lnTo>
                        <a:pt x="231" y="293"/>
                      </a:lnTo>
                      <a:lnTo>
                        <a:pt x="92" y="348"/>
                      </a:lnTo>
                      <a:lnTo>
                        <a:pt x="0" y="238"/>
                      </a:lnTo>
                      <a:lnTo>
                        <a:pt x="92" y="183"/>
                      </a:lnTo>
                      <a:lnTo>
                        <a:pt x="138" y="129"/>
                      </a:lnTo>
                      <a:lnTo>
                        <a:pt x="231" y="129"/>
                      </a:lnTo>
                      <a:lnTo>
                        <a:pt x="277" y="19"/>
                      </a:lnTo>
                      <a:lnTo>
                        <a:pt x="327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B852B">
                        <a:alpha val="50998"/>
                      </a:srgbClr>
                    </a:gs>
                    <a:gs pos="100000">
                      <a:schemeClr val="tx2">
                        <a:alpha val="43999"/>
                      </a:schemeClr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grpSp>
              <p:nvGrpSpPr>
                <p:cNvPr id="5322" name="Group 138"/>
                <p:cNvGrpSpPr>
                  <a:grpSpLocks/>
                </p:cNvGrpSpPr>
                <p:nvPr/>
              </p:nvGrpSpPr>
              <p:grpSpPr bwMode="auto">
                <a:xfrm>
                  <a:off x="3264" y="3120"/>
                  <a:ext cx="96" cy="144"/>
                  <a:chOff x="2715" y="3552"/>
                  <a:chExt cx="375" cy="336"/>
                </a:xfrm>
              </p:grpSpPr>
              <p:sp>
                <p:nvSpPr>
                  <p:cNvPr id="19577" name="Freeform 13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15" y="3636"/>
                    <a:ext cx="375" cy="252"/>
                  </a:xfrm>
                  <a:custGeom>
                    <a:avLst/>
                    <a:gdLst>
                      <a:gd name="T0" fmla="*/ 136 w 375"/>
                      <a:gd name="T1" fmla="*/ 7 h 294"/>
                      <a:gd name="T2" fmla="*/ 94 w 375"/>
                      <a:gd name="T3" fmla="*/ 15 h 294"/>
                      <a:gd name="T4" fmla="*/ 0 w 375"/>
                      <a:gd name="T5" fmla="*/ 24 h 294"/>
                      <a:gd name="T6" fmla="*/ 87 w 375"/>
                      <a:gd name="T7" fmla="*/ 24 h 294"/>
                      <a:gd name="T8" fmla="*/ 141 w 375"/>
                      <a:gd name="T9" fmla="*/ 23 h 294"/>
                      <a:gd name="T10" fmla="*/ 183 w 375"/>
                      <a:gd name="T11" fmla="*/ 21 h 294"/>
                      <a:gd name="T12" fmla="*/ 228 w 375"/>
                      <a:gd name="T13" fmla="*/ 23 h 294"/>
                      <a:gd name="T14" fmla="*/ 309 w 375"/>
                      <a:gd name="T15" fmla="*/ 24 h 294"/>
                      <a:gd name="T16" fmla="*/ 375 w 375"/>
                      <a:gd name="T17" fmla="*/ 24 h 294"/>
                      <a:gd name="T18" fmla="*/ 278 w 375"/>
                      <a:gd name="T19" fmla="*/ 15 h 294"/>
                      <a:gd name="T20" fmla="*/ 238 w 375"/>
                      <a:gd name="T21" fmla="*/ 7 h 294"/>
                      <a:gd name="T22" fmla="*/ 198 w 375"/>
                      <a:gd name="T23" fmla="*/ 0 h 294"/>
                      <a:gd name="T24" fmla="*/ 176 w 375"/>
                      <a:gd name="T25" fmla="*/ 3 h 294"/>
                      <a:gd name="T26" fmla="*/ 136 w 375"/>
                      <a:gd name="T27" fmla="*/ 7 h 29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375"/>
                      <a:gd name="T43" fmla="*/ 0 h 294"/>
                      <a:gd name="T44" fmla="*/ 375 w 375"/>
                      <a:gd name="T45" fmla="*/ 294 h 29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375" h="294">
                        <a:moveTo>
                          <a:pt x="136" y="88"/>
                        </a:moveTo>
                        <a:lnTo>
                          <a:pt x="94" y="179"/>
                        </a:lnTo>
                        <a:lnTo>
                          <a:pt x="0" y="291"/>
                        </a:lnTo>
                        <a:lnTo>
                          <a:pt x="87" y="288"/>
                        </a:lnTo>
                        <a:lnTo>
                          <a:pt x="141" y="267"/>
                        </a:lnTo>
                        <a:lnTo>
                          <a:pt x="183" y="258"/>
                        </a:lnTo>
                        <a:lnTo>
                          <a:pt x="228" y="270"/>
                        </a:lnTo>
                        <a:lnTo>
                          <a:pt x="309" y="294"/>
                        </a:lnTo>
                        <a:lnTo>
                          <a:pt x="375" y="294"/>
                        </a:lnTo>
                        <a:lnTo>
                          <a:pt x="278" y="176"/>
                        </a:lnTo>
                        <a:lnTo>
                          <a:pt x="238" y="88"/>
                        </a:lnTo>
                        <a:lnTo>
                          <a:pt x="198" y="0"/>
                        </a:lnTo>
                        <a:lnTo>
                          <a:pt x="176" y="3"/>
                        </a:lnTo>
                        <a:lnTo>
                          <a:pt x="136" y="88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78" name="Freeform 140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51" y="3592"/>
                    <a:ext cx="281" cy="200"/>
                  </a:xfrm>
                  <a:custGeom>
                    <a:avLst/>
                    <a:gdLst>
                      <a:gd name="T0" fmla="*/ 1 w 432"/>
                      <a:gd name="T1" fmla="*/ 1 h 288"/>
                      <a:gd name="T2" fmla="*/ 1 w 432"/>
                      <a:gd name="T3" fmla="*/ 1 h 288"/>
                      <a:gd name="T4" fmla="*/ 0 w 432"/>
                      <a:gd name="T5" fmla="*/ 1 h 288"/>
                      <a:gd name="T6" fmla="*/ 1 w 432"/>
                      <a:gd name="T7" fmla="*/ 1 h 288"/>
                      <a:gd name="T8" fmla="*/ 1 w 432"/>
                      <a:gd name="T9" fmla="*/ 1 h 288"/>
                      <a:gd name="T10" fmla="*/ 1 w 432"/>
                      <a:gd name="T11" fmla="*/ 1 h 288"/>
                      <a:gd name="T12" fmla="*/ 1 w 432"/>
                      <a:gd name="T13" fmla="*/ 1 h 288"/>
                      <a:gd name="T14" fmla="*/ 1 w 432"/>
                      <a:gd name="T15" fmla="*/ 1 h 288"/>
                      <a:gd name="T16" fmla="*/ 1 w 432"/>
                      <a:gd name="T17" fmla="*/ 1 h 288"/>
                      <a:gd name="T18" fmla="*/ 1 w 432"/>
                      <a:gd name="T19" fmla="*/ 1 h 288"/>
                      <a:gd name="T20" fmla="*/ 1 w 432"/>
                      <a:gd name="T21" fmla="*/ 1 h 288"/>
                      <a:gd name="T22" fmla="*/ 1 w 432"/>
                      <a:gd name="T23" fmla="*/ 0 h 288"/>
                      <a:gd name="T24" fmla="*/ 1 w 432"/>
                      <a:gd name="T25" fmla="*/ 1 h 288"/>
                      <a:gd name="T26" fmla="*/ 1 w 432"/>
                      <a:gd name="T27" fmla="*/ 1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79" name="Freeform 14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2791" y="3552"/>
                    <a:ext cx="202" cy="128"/>
                  </a:xfrm>
                  <a:custGeom>
                    <a:avLst/>
                    <a:gdLst>
                      <a:gd name="T0" fmla="*/ 0 w 432"/>
                      <a:gd name="T1" fmla="*/ 0 h 288"/>
                      <a:gd name="T2" fmla="*/ 0 w 432"/>
                      <a:gd name="T3" fmla="*/ 0 h 288"/>
                      <a:gd name="T4" fmla="*/ 0 w 432"/>
                      <a:gd name="T5" fmla="*/ 0 h 288"/>
                      <a:gd name="T6" fmla="*/ 0 w 432"/>
                      <a:gd name="T7" fmla="*/ 0 h 288"/>
                      <a:gd name="T8" fmla="*/ 0 w 432"/>
                      <a:gd name="T9" fmla="*/ 0 h 288"/>
                      <a:gd name="T10" fmla="*/ 0 w 432"/>
                      <a:gd name="T11" fmla="*/ 0 h 288"/>
                      <a:gd name="T12" fmla="*/ 0 w 432"/>
                      <a:gd name="T13" fmla="*/ 0 h 288"/>
                      <a:gd name="T14" fmla="*/ 0 w 432"/>
                      <a:gd name="T15" fmla="*/ 0 h 288"/>
                      <a:gd name="T16" fmla="*/ 0 w 432"/>
                      <a:gd name="T17" fmla="*/ 0 h 288"/>
                      <a:gd name="T18" fmla="*/ 0 w 432"/>
                      <a:gd name="T19" fmla="*/ 0 h 288"/>
                      <a:gd name="T20" fmla="*/ 0 w 432"/>
                      <a:gd name="T21" fmla="*/ 0 h 288"/>
                      <a:gd name="T22" fmla="*/ 0 w 432"/>
                      <a:gd name="T23" fmla="*/ 0 h 288"/>
                      <a:gd name="T24" fmla="*/ 0 w 432"/>
                      <a:gd name="T25" fmla="*/ 0 h 288"/>
                      <a:gd name="T26" fmla="*/ 0 w 432"/>
                      <a:gd name="T27" fmla="*/ 0 h 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32"/>
                      <a:gd name="T43" fmla="*/ 0 h 288"/>
                      <a:gd name="T44" fmla="*/ 432 w 432"/>
                      <a:gd name="T45" fmla="*/ 288 h 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32" h="288">
                        <a:moveTo>
                          <a:pt x="165" y="96"/>
                        </a:moveTo>
                        <a:lnTo>
                          <a:pt x="114" y="195"/>
                        </a:lnTo>
                        <a:lnTo>
                          <a:pt x="0" y="288"/>
                        </a:lnTo>
                        <a:lnTo>
                          <a:pt x="144" y="240"/>
                        </a:lnTo>
                        <a:lnTo>
                          <a:pt x="192" y="288"/>
                        </a:lnTo>
                        <a:lnTo>
                          <a:pt x="240" y="288"/>
                        </a:lnTo>
                        <a:lnTo>
                          <a:pt x="288" y="240"/>
                        </a:lnTo>
                        <a:lnTo>
                          <a:pt x="378" y="276"/>
                        </a:lnTo>
                        <a:lnTo>
                          <a:pt x="432" y="288"/>
                        </a:lnTo>
                        <a:lnTo>
                          <a:pt x="336" y="192"/>
                        </a:lnTo>
                        <a:lnTo>
                          <a:pt x="288" y="96"/>
                        </a:lnTo>
                        <a:lnTo>
                          <a:pt x="240" y="0"/>
                        </a:lnTo>
                        <a:lnTo>
                          <a:pt x="213" y="3"/>
                        </a:lnTo>
                        <a:lnTo>
                          <a:pt x="165" y="96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/>
                    <a:srcRect/>
                    <a:tile tx="0" ty="0" sx="100000" sy="100000" flip="none" algn="tl"/>
                  </a:blipFill>
                  <a:ln w="9525">
                    <a:solidFill>
                      <a:srgbClr val="99CC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</p:grpSp>
          <p:grpSp>
            <p:nvGrpSpPr>
              <p:cNvPr id="5323" name="Group 144"/>
              <p:cNvGrpSpPr>
                <a:grpSpLocks/>
              </p:cNvGrpSpPr>
              <p:nvPr/>
            </p:nvGrpSpPr>
            <p:grpSpPr bwMode="auto">
              <a:xfrm flipH="1">
                <a:off x="1150" y="2929"/>
                <a:ext cx="887" cy="641"/>
                <a:chOff x="1215" y="1919"/>
                <a:chExt cx="1879" cy="961"/>
              </a:xfrm>
            </p:grpSpPr>
            <p:sp>
              <p:nvSpPr>
                <p:cNvPr id="19545" name="Freeform 145" descr="Песок"/>
                <p:cNvSpPr>
                  <a:spLocks/>
                </p:cNvSpPr>
                <p:nvPr/>
              </p:nvSpPr>
              <p:spPr bwMode="auto">
                <a:xfrm>
                  <a:off x="1215" y="2374"/>
                  <a:ext cx="1879" cy="506"/>
                </a:xfrm>
                <a:custGeom>
                  <a:avLst/>
                  <a:gdLst>
                    <a:gd name="T0" fmla="*/ 6225 w 1730"/>
                    <a:gd name="T1" fmla="*/ 2 h 720"/>
                    <a:gd name="T2" fmla="*/ 5909 w 1730"/>
                    <a:gd name="T3" fmla="*/ 2 h 720"/>
                    <a:gd name="T4" fmla="*/ 5812 w 1730"/>
                    <a:gd name="T5" fmla="*/ 3 h 720"/>
                    <a:gd name="T6" fmla="*/ 5245 w 1730"/>
                    <a:gd name="T7" fmla="*/ 3 h 720"/>
                    <a:gd name="T8" fmla="*/ 4967 w 1730"/>
                    <a:gd name="T9" fmla="*/ 3 h 720"/>
                    <a:gd name="T10" fmla="*/ 4698 w 1730"/>
                    <a:gd name="T11" fmla="*/ 3 h 720"/>
                    <a:gd name="T12" fmla="*/ 3741 w 1730"/>
                    <a:gd name="T13" fmla="*/ 3 h 720"/>
                    <a:gd name="T14" fmla="*/ 2813 w 1730"/>
                    <a:gd name="T15" fmla="*/ 3 h 720"/>
                    <a:gd name="T16" fmla="*/ 2374 w 1730"/>
                    <a:gd name="T17" fmla="*/ 3 h 720"/>
                    <a:gd name="T18" fmla="*/ 2211 w 1730"/>
                    <a:gd name="T19" fmla="*/ 3 h 720"/>
                    <a:gd name="T20" fmla="*/ 1845 w 1730"/>
                    <a:gd name="T21" fmla="*/ 2 h 720"/>
                    <a:gd name="T22" fmla="*/ 1756 w 1730"/>
                    <a:gd name="T23" fmla="*/ 2 h 720"/>
                    <a:gd name="T24" fmla="*/ 1030 w 1730"/>
                    <a:gd name="T25" fmla="*/ 2 h 720"/>
                    <a:gd name="T26" fmla="*/ 740 w 1730"/>
                    <a:gd name="T27" fmla="*/ 2 h 720"/>
                    <a:gd name="T28" fmla="*/ 512 w 1730"/>
                    <a:gd name="T29" fmla="*/ 2 h 720"/>
                    <a:gd name="T30" fmla="*/ 338 w 1730"/>
                    <a:gd name="T31" fmla="*/ 1 h 720"/>
                    <a:gd name="T32" fmla="*/ 64 w 1730"/>
                    <a:gd name="T33" fmla="*/ 1 h 720"/>
                    <a:gd name="T34" fmla="*/ 46 w 1730"/>
                    <a:gd name="T35" fmla="*/ 1 h 720"/>
                    <a:gd name="T36" fmla="*/ 181 w 1730"/>
                    <a:gd name="T37" fmla="*/ 1 h 720"/>
                    <a:gd name="T38" fmla="*/ 375 w 1730"/>
                    <a:gd name="T39" fmla="*/ 1 h 720"/>
                    <a:gd name="T40" fmla="*/ 681 w 1730"/>
                    <a:gd name="T41" fmla="*/ 1 h 720"/>
                    <a:gd name="T42" fmla="*/ 786 w 1730"/>
                    <a:gd name="T43" fmla="*/ 1 h 720"/>
                    <a:gd name="T44" fmla="*/ 1278 w 1730"/>
                    <a:gd name="T45" fmla="*/ 1 h 720"/>
                    <a:gd name="T46" fmla="*/ 1491 w 1730"/>
                    <a:gd name="T47" fmla="*/ 1 h 720"/>
                    <a:gd name="T48" fmla="*/ 1682 w 1730"/>
                    <a:gd name="T49" fmla="*/ 1 h 720"/>
                    <a:gd name="T50" fmla="*/ 1861 w 1730"/>
                    <a:gd name="T51" fmla="*/ 1 h 720"/>
                    <a:gd name="T52" fmla="*/ 2288 w 1730"/>
                    <a:gd name="T53" fmla="*/ 1 h 720"/>
                    <a:gd name="T54" fmla="*/ 2715 w 1730"/>
                    <a:gd name="T55" fmla="*/ 1 h 720"/>
                    <a:gd name="T56" fmla="*/ 3263 w 1730"/>
                    <a:gd name="T57" fmla="*/ 1 h 720"/>
                    <a:gd name="T58" fmla="*/ 3823 w 1730"/>
                    <a:gd name="T59" fmla="*/ 1 h 720"/>
                    <a:gd name="T60" fmla="*/ 4141 w 1730"/>
                    <a:gd name="T61" fmla="*/ 1 h 720"/>
                    <a:gd name="T62" fmla="*/ 4358 w 1730"/>
                    <a:gd name="T63" fmla="*/ 1 h 720"/>
                    <a:gd name="T64" fmla="*/ 4738 w 1730"/>
                    <a:gd name="T65" fmla="*/ 1 h 720"/>
                    <a:gd name="T66" fmla="*/ 4955 w 1730"/>
                    <a:gd name="T67" fmla="*/ 1 h 720"/>
                    <a:gd name="T68" fmla="*/ 5196 w 1730"/>
                    <a:gd name="T69" fmla="*/ 1 h 720"/>
                    <a:gd name="T70" fmla="*/ 5494 w 1730"/>
                    <a:gd name="T71" fmla="*/ 1 h 720"/>
                    <a:gd name="T72" fmla="*/ 5657 w 1730"/>
                    <a:gd name="T73" fmla="*/ 1 h 720"/>
                    <a:gd name="T74" fmla="*/ 5877 w 1730"/>
                    <a:gd name="T75" fmla="*/ 1 h 720"/>
                    <a:gd name="T76" fmla="*/ 5917 w 1730"/>
                    <a:gd name="T77" fmla="*/ 1 h 720"/>
                    <a:gd name="T78" fmla="*/ 6041 w 1730"/>
                    <a:gd name="T79" fmla="*/ 1 h 720"/>
                    <a:gd name="T80" fmla="*/ 6106 w 1730"/>
                    <a:gd name="T81" fmla="*/ 1 h 720"/>
                    <a:gd name="T82" fmla="*/ 6189 w 1730"/>
                    <a:gd name="T83" fmla="*/ 1 h 720"/>
                    <a:gd name="T84" fmla="*/ 6216 w 1730"/>
                    <a:gd name="T85" fmla="*/ 1 h 720"/>
                    <a:gd name="T86" fmla="*/ 6349 w 1730"/>
                    <a:gd name="T87" fmla="*/ 1 h 720"/>
                    <a:gd name="T88" fmla="*/ 6317 w 1730"/>
                    <a:gd name="T89" fmla="*/ 1 h 720"/>
                    <a:gd name="T90" fmla="*/ 6462 w 1730"/>
                    <a:gd name="T91" fmla="*/ 2 h 720"/>
                    <a:gd name="T92" fmla="*/ 6492 w 1730"/>
                    <a:gd name="T93" fmla="*/ 2 h 720"/>
                    <a:gd name="T94" fmla="*/ 6421 w 1730"/>
                    <a:gd name="T95" fmla="*/ 2 h 720"/>
                    <a:gd name="T96" fmla="*/ 6313 w 1730"/>
                    <a:gd name="T97" fmla="*/ 2 h 720"/>
                    <a:gd name="T98" fmla="*/ 6235 w 1730"/>
                    <a:gd name="T99" fmla="*/ 2 h 720"/>
                    <a:gd name="T100" fmla="*/ 6189 w 1730"/>
                    <a:gd name="T101" fmla="*/ 2 h 720"/>
                    <a:gd name="T102" fmla="*/ 6225 w 1730"/>
                    <a:gd name="T103" fmla="*/ 2 h 720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1730"/>
                    <a:gd name="T157" fmla="*/ 0 h 720"/>
                    <a:gd name="T158" fmla="*/ 1730 w 1730"/>
                    <a:gd name="T159" fmla="*/ 720 h 720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1730" h="720">
                      <a:moveTo>
                        <a:pt x="1659" y="602"/>
                      </a:moveTo>
                      <a:cubicBezTo>
                        <a:pt x="1651" y="622"/>
                        <a:pt x="1594" y="617"/>
                        <a:pt x="1575" y="630"/>
                      </a:cubicBezTo>
                      <a:cubicBezTo>
                        <a:pt x="1548" y="649"/>
                        <a:pt x="1571" y="686"/>
                        <a:pt x="1550" y="691"/>
                      </a:cubicBezTo>
                      <a:cubicBezTo>
                        <a:pt x="1510" y="705"/>
                        <a:pt x="1436" y="696"/>
                        <a:pt x="1398" y="699"/>
                      </a:cubicBezTo>
                      <a:cubicBezTo>
                        <a:pt x="1360" y="702"/>
                        <a:pt x="1347" y="710"/>
                        <a:pt x="1324" y="709"/>
                      </a:cubicBezTo>
                      <a:cubicBezTo>
                        <a:pt x="1289" y="719"/>
                        <a:pt x="1290" y="692"/>
                        <a:pt x="1253" y="696"/>
                      </a:cubicBezTo>
                      <a:cubicBezTo>
                        <a:pt x="1170" y="694"/>
                        <a:pt x="1081" y="715"/>
                        <a:pt x="998" y="709"/>
                      </a:cubicBezTo>
                      <a:cubicBezTo>
                        <a:pt x="915" y="697"/>
                        <a:pt x="836" y="720"/>
                        <a:pt x="750" y="713"/>
                      </a:cubicBezTo>
                      <a:cubicBezTo>
                        <a:pt x="710" y="705"/>
                        <a:pt x="673" y="688"/>
                        <a:pt x="633" y="679"/>
                      </a:cubicBezTo>
                      <a:cubicBezTo>
                        <a:pt x="619" y="676"/>
                        <a:pt x="603" y="678"/>
                        <a:pt x="589" y="672"/>
                      </a:cubicBezTo>
                      <a:cubicBezTo>
                        <a:pt x="556" y="657"/>
                        <a:pt x="527" y="641"/>
                        <a:pt x="492" y="628"/>
                      </a:cubicBezTo>
                      <a:cubicBezTo>
                        <a:pt x="481" y="623"/>
                        <a:pt x="482" y="626"/>
                        <a:pt x="468" y="622"/>
                      </a:cubicBezTo>
                      <a:cubicBezTo>
                        <a:pt x="417" y="607"/>
                        <a:pt x="323" y="613"/>
                        <a:pt x="273" y="596"/>
                      </a:cubicBezTo>
                      <a:cubicBezTo>
                        <a:pt x="230" y="580"/>
                        <a:pt x="235" y="569"/>
                        <a:pt x="196" y="552"/>
                      </a:cubicBezTo>
                      <a:cubicBezTo>
                        <a:pt x="184" y="547"/>
                        <a:pt x="149" y="524"/>
                        <a:pt x="136" y="520"/>
                      </a:cubicBezTo>
                      <a:cubicBezTo>
                        <a:pt x="117" y="509"/>
                        <a:pt x="112" y="473"/>
                        <a:pt x="89" y="467"/>
                      </a:cubicBezTo>
                      <a:cubicBezTo>
                        <a:pt x="75" y="457"/>
                        <a:pt x="30" y="443"/>
                        <a:pt x="17" y="432"/>
                      </a:cubicBezTo>
                      <a:cubicBezTo>
                        <a:pt x="0" y="420"/>
                        <a:pt x="20" y="399"/>
                        <a:pt x="13" y="382"/>
                      </a:cubicBezTo>
                      <a:cubicBezTo>
                        <a:pt x="16" y="311"/>
                        <a:pt x="2" y="283"/>
                        <a:pt x="49" y="236"/>
                      </a:cubicBezTo>
                      <a:cubicBezTo>
                        <a:pt x="65" y="199"/>
                        <a:pt x="55" y="169"/>
                        <a:pt x="101" y="152"/>
                      </a:cubicBezTo>
                      <a:cubicBezTo>
                        <a:pt x="123" y="135"/>
                        <a:pt x="162" y="139"/>
                        <a:pt x="180" y="135"/>
                      </a:cubicBezTo>
                      <a:cubicBezTo>
                        <a:pt x="189" y="131"/>
                        <a:pt x="210" y="127"/>
                        <a:pt x="210" y="127"/>
                      </a:cubicBezTo>
                      <a:cubicBezTo>
                        <a:pt x="241" y="95"/>
                        <a:pt x="294" y="90"/>
                        <a:pt x="341" y="78"/>
                      </a:cubicBezTo>
                      <a:cubicBezTo>
                        <a:pt x="360" y="73"/>
                        <a:pt x="379" y="63"/>
                        <a:pt x="399" y="59"/>
                      </a:cubicBezTo>
                      <a:cubicBezTo>
                        <a:pt x="461" y="49"/>
                        <a:pt x="409" y="62"/>
                        <a:pt x="448" y="54"/>
                      </a:cubicBezTo>
                      <a:cubicBezTo>
                        <a:pt x="465" y="51"/>
                        <a:pt x="479" y="42"/>
                        <a:pt x="496" y="39"/>
                      </a:cubicBezTo>
                      <a:cubicBezTo>
                        <a:pt x="531" y="34"/>
                        <a:pt x="574" y="24"/>
                        <a:pt x="610" y="23"/>
                      </a:cubicBezTo>
                      <a:cubicBezTo>
                        <a:pt x="648" y="22"/>
                        <a:pt x="686" y="21"/>
                        <a:pt x="724" y="20"/>
                      </a:cubicBezTo>
                      <a:cubicBezTo>
                        <a:pt x="771" y="9"/>
                        <a:pt x="823" y="13"/>
                        <a:pt x="871" y="11"/>
                      </a:cubicBezTo>
                      <a:cubicBezTo>
                        <a:pt x="925" y="0"/>
                        <a:pt x="945" y="7"/>
                        <a:pt x="1019" y="8"/>
                      </a:cubicBezTo>
                      <a:cubicBezTo>
                        <a:pt x="1046" y="15"/>
                        <a:pt x="1078" y="16"/>
                        <a:pt x="1106" y="20"/>
                      </a:cubicBezTo>
                      <a:cubicBezTo>
                        <a:pt x="1126" y="26"/>
                        <a:pt x="1144" y="36"/>
                        <a:pt x="1163" y="42"/>
                      </a:cubicBezTo>
                      <a:cubicBezTo>
                        <a:pt x="1195" y="50"/>
                        <a:pt x="1233" y="51"/>
                        <a:pt x="1264" y="62"/>
                      </a:cubicBezTo>
                      <a:cubicBezTo>
                        <a:pt x="1284" y="69"/>
                        <a:pt x="1300" y="80"/>
                        <a:pt x="1321" y="85"/>
                      </a:cubicBezTo>
                      <a:cubicBezTo>
                        <a:pt x="1340" y="100"/>
                        <a:pt x="1366" y="107"/>
                        <a:pt x="1385" y="121"/>
                      </a:cubicBezTo>
                      <a:cubicBezTo>
                        <a:pt x="1409" y="140"/>
                        <a:pt x="1437" y="160"/>
                        <a:pt x="1465" y="175"/>
                      </a:cubicBezTo>
                      <a:cubicBezTo>
                        <a:pt x="1475" y="190"/>
                        <a:pt x="1492" y="210"/>
                        <a:pt x="1509" y="220"/>
                      </a:cubicBezTo>
                      <a:cubicBezTo>
                        <a:pt x="1515" y="247"/>
                        <a:pt x="1544" y="273"/>
                        <a:pt x="1566" y="295"/>
                      </a:cubicBezTo>
                      <a:cubicBezTo>
                        <a:pt x="1571" y="299"/>
                        <a:pt x="1573" y="307"/>
                        <a:pt x="1579" y="310"/>
                      </a:cubicBezTo>
                      <a:cubicBezTo>
                        <a:pt x="1592" y="316"/>
                        <a:pt x="1597" y="326"/>
                        <a:pt x="1609" y="333"/>
                      </a:cubicBezTo>
                      <a:cubicBezTo>
                        <a:pt x="1615" y="337"/>
                        <a:pt x="1629" y="344"/>
                        <a:pt x="1629" y="344"/>
                      </a:cubicBezTo>
                      <a:cubicBezTo>
                        <a:pt x="1636" y="351"/>
                        <a:pt x="1643" y="359"/>
                        <a:pt x="1650" y="367"/>
                      </a:cubicBezTo>
                      <a:cubicBezTo>
                        <a:pt x="1652" y="369"/>
                        <a:pt x="1657" y="375"/>
                        <a:pt x="1657" y="375"/>
                      </a:cubicBezTo>
                      <a:cubicBezTo>
                        <a:pt x="1662" y="394"/>
                        <a:pt x="1675" y="420"/>
                        <a:pt x="1693" y="434"/>
                      </a:cubicBezTo>
                      <a:cubicBezTo>
                        <a:pt x="1697" y="444"/>
                        <a:pt x="1677" y="446"/>
                        <a:pt x="1684" y="454"/>
                      </a:cubicBezTo>
                      <a:cubicBezTo>
                        <a:pt x="1694" y="481"/>
                        <a:pt x="1710" y="455"/>
                        <a:pt x="1724" y="478"/>
                      </a:cubicBezTo>
                      <a:cubicBezTo>
                        <a:pt x="1726" y="483"/>
                        <a:pt x="1730" y="493"/>
                        <a:pt x="1730" y="493"/>
                      </a:cubicBezTo>
                      <a:cubicBezTo>
                        <a:pt x="1728" y="516"/>
                        <a:pt x="1723" y="496"/>
                        <a:pt x="1712" y="530"/>
                      </a:cubicBezTo>
                      <a:cubicBezTo>
                        <a:pt x="1708" y="540"/>
                        <a:pt x="1695" y="588"/>
                        <a:pt x="1683" y="594"/>
                      </a:cubicBezTo>
                      <a:cubicBezTo>
                        <a:pt x="1675" y="613"/>
                        <a:pt x="1683" y="609"/>
                        <a:pt x="1663" y="613"/>
                      </a:cubicBezTo>
                      <a:cubicBezTo>
                        <a:pt x="1651" y="618"/>
                        <a:pt x="1656" y="615"/>
                        <a:pt x="1650" y="620"/>
                      </a:cubicBezTo>
                      <a:cubicBezTo>
                        <a:pt x="1650" y="620"/>
                        <a:pt x="1659" y="602"/>
                        <a:pt x="1659" y="602"/>
                      </a:cubicBezTo>
                      <a:close/>
                    </a:path>
                  </a:pathLst>
                </a:custGeom>
                <a:blipFill dpi="0" rotWithShape="1">
                  <a:blip r:embed="rId7" cstate="screen"/>
                  <a:srcRect/>
                  <a:tile tx="0" ty="0" sx="100000" sy="100000" flip="none" algn="tl"/>
                </a:blipFill>
                <a:ln w="9525">
                  <a:pattFill prst="lgConfetti">
                    <a:fgClr>
                      <a:schemeClr val="tx1"/>
                    </a:fgClr>
                    <a:bgClr>
                      <a:srgbClr val="00CC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546" name="Freeform 147"/>
                <p:cNvSpPr>
                  <a:spLocks/>
                </p:cNvSpPr>
                <p:nvPr/>
              </p:nvSpPr>
              <p:spPr bwMode="auto">
                <a:xfrm>
                  <a:off x="1691" y="2402"/>
                  <a:ext cx="901" cy="208"/>
                </a:xfrm>
                <a:custGeom>
                  <a:avLst/>
                  <a:gdLst>
                    <a:gd name="T0" fmla="*/ 2 w 1180"/>
                    <a:gd name="T1" fmla="*/ 0 h 432"/>
                    <a:gd name="T2" fmla="*/ 3 w 1180"/>
                    <a:gd name="T3" fmla="*/ 0 h 432"/>
                    <a:gd name="T4" fmla="*/ 5 w 1180"/>
                    <a:gd name="T5" fmla="*/ 0 h 432"/>
                    <a:gd name="T6" fmla="*/ 8 w 1180"/>
                    <a:gd name="T7" fmla="*/ 0 h 432"/>
                    <a:gd name="T8" fmla="*/ 11 w 1180"/>
                    <a:gd name="T9" fmla="*/ 0 h 432"/>
                    <a:gd name="T10" fmla="*/ 12 w 1180"/>
                    <a:gd name="T11" fmla="*/ 0 h 432"/>
                    <a:gd name="T12" fmla="*/ 14 w 1180"/>
                    <a:gd name="T13" fmla="*/ 0 h 432"/>
                    <a:gd name="T14" fmla="*/ 15 w 1180"/>
                    <a:gd name="T15" fmla="*/ 0 h 432"/>
                    <a:gd name="T16" fmla="*/ 16 w 1180"/>
                    <a:gd name="T17" fmla="*/ 0 h 432"/>
                    <a:gd name="T18" fmla="*/ 16 w 1180"/>
                    <a:gd name="T19" fmla="*/ 0 h 432"/>
                    <a:gd name="T20" fmla="*/ 0 w 1180"/>
                    <a:gd name="T21" fmla="*/ 0 h 432"/>
                    <a:gd name="T22" fmla="*/ 2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/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sp>
              <p:nvSpPr>
                <p:cNvPr id="19547" name="Freeform 148"/>
                <p:cNvSpPr>
                  <a:spLocks/>
                </p:cNvSpPr>
                <p:nvPr/>
              </p:nvSpPr>
              <p:spPr bwMode="auto">
                <a:xfrm flipH="1">
                  <a:off x="1536" y="2304"/>
                  <a:ext cx="133" cy="206"/>
                </a:xfrm>
                <a:custGeom>
                  <a:avLst/>
                  <a:gdLst>
                    <a:gd name="T0" fmla="*/ 1 w 242"/>
                    <a:gd name="T1" fmla="*/ 8 h 242"/>
                    <a:gd name="T2" fmla="*/ 1 w 242"/>
                    <a:gd name="T3" fmla="*/ 9 h 242"/>
                    <a:gd name="T4" fmla="*/ 1 w 242"/>
                    <a:gd name="T5" fmla="*/ 12 h 242"/>
                    <a:gd name="T6" fmla="*/ 1 w 242"/>
                    <a:gd name="T7" fmla="*/ 14 h 242"/>
                    <a:gd name="T8" fmla="*/ 1 w 242"/>
                    <a:gd name="T9" fmla="*/ 19 h 242"/>
                    <a:gd name="T10" fmla="*/ 1 w 242"/>
                    <a:gd name="T11" fmla="*/ 18 h 242"/>
                    <a:gd name="T12" fmla="*/ 1 w 242"/>
                    <a:gd name="T13" fmla="*/ 19 h 242"/>
                    <a:gd name="T14" fmla="*/ 1 w 242"/>
                    <a:gd name="T15" fmla="*/ 16 h 242"/>
                    <a:gd name="T16" fmla="*/ 1 w 242"/>
                    <a:gd name="T17" fmla="*/ 13 h 242"/>
                    <a:gd name="T18" fmla="*/ 1 w 242"/>
                    <a:gd name="T19" fmla="*/ 12 h 242"/>
                    <a:gd name="T20" fmla="*/ 1 w 242"/>
                    <a:gd name="T21" fmla="*/ 10 h 242"/>
                    <a:gd name="T22" fmla="*/ 1 w 242"/>
                    <a:gd name="T23" fmla="*/ 10 h 242"/>
                    <a:gd name="T24" fmla="*/ 1 w 242"/>
                    <a:gd name="T25" fmla="*/ 11 h 242"/>
                    <a:gd name="T26" fmla="*/ 1 w 242"/>
                    <a:gd name="T27" fmla="*/ 9 h 242"/>
                    <a:gd name="T28" fmla="*/ 1 w 242"/>
                    <a:gd name="T29" fmla="*/ 9 h 242"/>
                    <a:gd name="T30" fmla="*/ 1 w 242"/>
                    <a:gd name="T31" fmla="*/ 9 h 242"/>
                    <a:gd name="T32" fmla="*/ 1 w 242"/>
                    <a:gd name="T33" fmla="*/ 10 h 242"/>
                    <a:gd name="T34" fmla="*/ 1 w 242"/>
                    <a:gd name="T35" fmla="*/ 10 h 242"/>
                    <a:gd name="T36" fmla="*/ 1 w 242"/>
                    <a:gd name="T37" fmla="*/ 14 h 242"/>
                    <a:gd name="T38" fmla="*/ 1 w 242"/>
                    <a:gd name="T39" fmla="*/ 4 h 242"/>
                    <a:gd name="T40" fmla="*/ 1 w 242"/>
                    <a:gd name="T41" fmla="*/ 0 h 242"/>
                    <a:gd name="T42" fmla="*/ 1 w 242"/>
                    <a:gd name="T43" fmla="*/ 3 h 242"/>
                    <a:gd name="T44" fmla="*/ 1 w 242"/>
                    <a:gd name="T45" fmla="*/ 7 h 242"/>
                    <a:gd name="T46" fmla="*/ 1 w 242"/>
                    <a:gd name="T47" fmla="*/ 9 h 242"/>
                    <a:gd name="T48" fmla="*/ 1 w 242"/>
                    <a:gd name="T49" fmla="*/ 12 h 242"/>
                    <a:gd name="T50" fmla="*/ 1 w 242"/>
                    <a:gd name="T51" fmla="*/ 10 h 242"/>
                    <a:gd name="T52" fmla="*/ 1 w 242"/>
                    <a:gd name="T53" fmla="*/ 8 h 242"/>
                    <a:gd name="T54" fmla="*/ 1 w 242"/>
                    <a:gd name="T55" fmla="*/ 8 h 242"/>
                    <a:gd name="T56" fmla="*/ 1 w 242"/>
                    <a:gd name="T57" fmla="*/ 7 h 242"/>
                    <a:gd name="T58" fmla="*/ 1 w 242"/>
                    <a:gd name="T59" fmla="*/ 7 h 242"/>
                    <a:gd name="T60" fmla="*/ 1 w 242"/>
                    <a:gd name="T61" fmla="*/ 8 h 242"/>
                    <a:gd name="T62" fmla="*/ 1 w 242"/>
                    <a:gd name="T63" fmla="*/ 8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pattFill prst="pct5">
                    <a:fgClr>
                      <a:srgbClr val="FFFF00"/>
                    </a:fgClr>
                    <a:bgClr>
                      <a:srgbClr val="009900"/>
                    </a:bgClr>
                  </a:patt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grpSp>
              <p:nvGrpSpPr>
                <p:cNvPr id="5324" name="Group 149"/>
                <p:cNvGrpSpPr>
                  <a:grpSpLocks/>
                </p:cNvGrpSpPr>
                <p:nvPr/>
              </p:nvGrpSpPr>
              <p:grpSpPr bwMode="auto">
                <a:xfrm>
                  <a:off x="2162" y="2012"/>
                  <a:ext cx="715" cy="663"/>
                  <a:chOff x="3171" y="2502"/>
                  <a:chExt cx="1265" cy="1146"/>
                </a:xfrm>
              </p:grpSpPr>
              <p:sp>
                <p:nvSpPr>
                  <p:cNvPr id="19562" name="Freeform 150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8" cstate="screen">
                      <a:alphaModFix amt="90000"/>
                    </a:blip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63" name="Freeform 151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71" y="2502"/>
                    <a:ext cx="1265" cy="954"/>
                  </a:xfrm>
                  <a:custGeom>
                    <a:avLst/>
                    <a:gdLst>
                      <a:gd name="T0" fmla="*/ 2968 w 1104"/>
                      <a:gd name="T1" fmla="*/ 3280 h 864"/>
                      <a:gd name="T2" fmla="*/ 2541 w 1104"/>
                      <a:gd name="T3" fmla="*/ 3513 h 864"/>
                      <a:gd name="T4" fmla="*/ 2116 w 1104"/>
                      <a:gd name="T5" fmla="*/ 3748 h 864"/>
                      <a:gd name="T6" fmla="*/ 1278 w 1104"/>
                      <a:gd name="T7" fmla="*/ 3748 h 864"/>
                      <a:gd name="T8" fmla="*/ 849 w 1104"/>
                      <a:gd name="T9" fmla="*/ 3513 h 864"/>
                      <a:gd name="T10" fmla="*/ 0 w 1104"/>
                      <a:gd name="T11" fmla="*/ 3051 h 864"/>
                      <a:gd name="T12" fmla="*/ 0 w 1104"/>
                      <a:gd name="T13" fmla="*/ 2579 h 864"/>
                      <a:gd name="T14" fmla="*/ 423 w 1104"/>
                      <a:gd name="T15" fmla="*/ 2111 h 864"/>
                      <a:gd name="T16" fmla="*/ 849 w 1104"/>
                      <a:gd name="T17" fmla="*/ 1645 h 864"/>
                      <a:gd name="T18" fmla="*/ 1691 w 1104"/>
                      <a:gd name="T19" fmla="*/ 1875 h 864"/>
                      <a:gd name="T20" fmla="*/ 2116 w 1104"/>
                      <a:gd name="T21" fmla="*/ 1645 h 864"/>
                      <a:gd name="T22" fmla="*/ 2116 w 1104"/>
                      <a:gd name="T23" fmla="*/ 1172 h 864"/>
                      <a:gd name="T24" fmla="*/ 2968 w 1104"/>
                      <a:gd name="T25" fmla="*/ 937 h 864"/>
                      <a:gd name="T26" fmla="*/ 3382 w 1104"/>
                      <a:gd name="T27" fmla="*/ 467 h 864"/>
                      <a:gd name="T28" fmla="*/ 3820 w 1104"/>
                      <a:gd name="T29" fmla="*/ 236 h 864"/>
                      <a:gd name="T30" fmla="*/ 5086 w 1104"/>
                      <a:gd name="T31" fmla="*/ 0 h 864"/>
                      <a:gd name="T32" fmla="*/ 6773 w 1104"/>
                      <a:gd name="T33" fmla="*/ 236 h 864"/>
                      <a:gd name="T34" fmla="*/ 8054 w 1104"/>
                      <a:gd name="T35" fmla="*/ 0 h 864"/>
                      <a:gd name="T36" fmla="*/ 8893 w 1104"/>
                      <a:gd name="T37" fmla="*/ 467 h 864"/>
                      <a:gd name="T38" fmla="*/ 8893 w 1104"/>
                      <a:gd name="T39" fmla="*/ 1405 h 864"/>
                      <a:gd name="T40" fmla="*/ 7624 w 1104"/>
                      <a:gd name="T41" fmla="*/ 1645 h 864"/>
                      <a:gd name="T42" fmla="*/ 8476 w 1104"/>
                      <a:gd name="T43" fmla="*/ 1875 h 864"/>
                      <a:gd name="T44" fmla="*/ 9741 w 1104"/>
                      <a:gd name="T45" fmla="*/ 2579 h 864"/>
                      <a:gd name="T46" fmla="*/ 9741 w 1104"/>
                      <a:gd name="T47" fmla="*/ 3280 h 864"/>
                      <a:gd name="T48" fmla="*/ 8893 w 1104"/>
                      <a:gd name="T49" fmla="*/ 3748 h 864"/>
                      <a:gd name="T50" fmla="*/ 7624 w 1104"/>
                      <a:gd name="T51" fmla="*/ 4221 h 864"/>
                      <a:gd name="T52" fmla="*/ 6773 w 1104"/>
                      <a:gd name="T53" fmla="*/ 3982 h 864"/>
                      <a:gd name="T54" fmla="*/ 6355 w 1104"/>
                      <a:gd name="T55" fmla="*/ 3513 h 864"/>
                      <a:gd name="T56" fmla="*/ 5933 w 1104"/>
                      <a:gd name="T57" fmla="*/ 3513 h 864"/>
                      <a:gd name="T58" fmla="*/ 5933 w 1104"/>
                      <a:gd name="T59" fmla="*/ 3051 h 864"/>
                      <a:gd name="T60" fmla="*/ 5086 w 1104"/>
                      <a:gd name="T61" fmla="*/ 3051 h 864"/>
                      <a:gd name="T62" fmla="*/ 4235 w 1104"/>
                      <a:gd name="T63" fmla="*/ 2811 h 864"/>
                      <a:gd name="T64" fmla="*/ 3820 w 1104"/>
                      <a:gd name="T65" fmla="*/ 2811 h 864"/>
                      <a:gd name="T66" fmla="*/ 3382 w 1104"/>
                      <a:gd name="T67" fmla="*/ 3280 h 864"/>
                      <a:gd name="T68" fmla="*/ 2968 w 1104"/>
                      <a:gd name="T69" fmla="*/ 3280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>
                      <a:alphaModFix amt="90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64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65" name="Oval 153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66" name="Oval 154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67" name="Oval 155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68" name="Oval 156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89803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grpSp>
              <p:nvGrpSpPr>
                <p:cNvPr id="5325" name="Group 157"/>
                <p:cNvGrpSpPr>
                  <a:grpSpLocks/>
                </p:cNvGrpSpPr>
                <p:nvPr/>
              </p:nvGrpSpPr>
              <p:grpSpPr bwMode="auto">
                <a:xfrm flipH="1">
                  <a:off x="1577" y="1919"/>
                  <a:ext cx="588" cy="545"/>
                  <a:chOff x="3163" y="2212"/>
                  <a:chExt cx="1696" cy="1436"/>
                </a:xfrm>
              </p:grpSpPr>
              <p:sp>
                <p:nvSpPr>
                  <p:cNvPr id="19555" name="Freeform 158" descr="Орех"/>
                  <p:cNvSpPr>
                    <a:spLocks/>
                  </p:cNvSpPr>
                  <p:nvPr/>
                </p:nvSpPr>
                <p:spPr bwMode="auto">
                  <a:xfrm>
                    <a:off x="3360" y="2832"/>
                    <a:ext cx="720" cy="816"/>
                  </a:xfrm>
                  <a:custGeom>
                    <a:avLst/>
                    <a:gdLst>
                      <a:gd name="T0" fmla="*/ 336 w 720"/>
                      <a:gd name="T1" fmla="*/ 768 h 816"/>
                      <a:gd name="T2" fmla="*/ 339 w 720"/>
                      <a:gd name="T3" fmla="*/ 621 h 816"/>
                      <a:gd name="T4" fmla="*/ 321 w 720"/>
                      <a:gd name="T5" fmla="*/ 546 h 816"/>
                      <a:gd name="T6" fmla="*/ 234 w 720"/>
                      <a:gd name="T7" fmla="*/ 468 h 816"/>
                      <a:gd name="T8" fmla="*/ 201 w 720"/>
                      <a:gd name="T9" fmla="*/ 417 h 816"/>
                      <a:gd name="T10" fmla="*/ 96 w 720"/>
                      <a:gd name="T11" fmla="*/ 336 h 816"/>
                      <a:gd name="T12" fmla="*/ 0 w 720"/>
                      <a:gd name="T13" fmla="*/ 336 h 816"/>
                      <a:gd name="T14" fmla="*/ 147 w 720"/>
                      <a:gd name="T15" fmla="*/ 375 h 816"/>
                      <a:gd name="T16" fmla="*/ 150 w 720"/>
                      <a:gd name="T17" fmla="*/ 342 h 816"/>
                      <a:gd name="T18" fmla="*/ 228 w 720"/>
                      <a:gd name="T19" fmla="*/ 423 h 816"/>
                      <a:gd name="T20" fmla="*/ 246 w 720"/>
                      <a:gd name="T21" fmla="*/ 441 h 816"/>
                      <a:gd name="T22" fmla="*/ 336 w 720"/>
                      <a:gd name="T23" fmla="*/ 528 h 816"/>
                      <a:gd name="T24" fmla="*/ 384 w 720"/>
                      <a:gd name="T25" fmla="*/ 336 h 816"/>
                      <a:gd name="T26" fmla="*/ 384 w 720"/>
                      <a:gd name="T27" fmla="*/ 240 h 816"/>
                      <a:gd name="T28" fmla="*/ 318 w 720"/>
                      <a:gd name="T29" fmla="*/ 195 h 816"/>
                      <a:gd name="T30" fmla="*/ 240 w 720"/>
                      <a:gd name="T31" fmla="*/ 192 h 816"/>
                      <a:gd name="T32" fmla="*/ 297 w 720"/>
                      <a:gd name="T33" fmla="*/ 171 h 816"/>
                      <a:gd name="T34" fmla="*/ 375 w 720"/>
                      <a:gd name="T35" fmla="*/ 198 h 816"/>
                      <a:gd name="T36" fmla="*/ 408 w 720"/>
                      <a:gd name="T37" fmla="*/ 231 h 816"/>
                      <a:gd name="T38" fmla="*/ 441 w 720"/>
                      <a:gd name="T39" fmla="*/ 180 h 816"/>
                      <a:gd name="T40" fmla="*/ 468 w 720"/>
                      <a:gd name="T41" fmla="*/ 126 h 816"/>
                      <a:gd name="T42" fmla="*/ 528 w 720"/>
                      <a:gd name="T43" fmla="*/ 0 h 816"/>
                      <a:gd name="T44" fmla="*/ 510 w 720"/>
                      <a:gd name="T45" fmla="*/ 96 h 816"/>
                      <a:gd name="T46" fmla="*/ 432 w 720"/>
                      <a:gd name="T47" fmla="*/ 288 h 816"/>
                      <a:gd name="T48" fmla="*/ 384 w 720"/>
                      <a:gd name="T49" fmla="*/ 540 h 816"/>
                      <a:gd name="T50" fmla="*/ 474 w 720"/>
                      <a:gd name="T51" fmla="*/ 453 h 816"/>
                      <a:gd name="T52" fmla="*/ 579 w 720"/>
                      <a:gd name="T53" fmla="*/ 405 h 816"/>
                      <a:gd name="T54" fmla="*/ 720 w 720"/>
                      <a:gd name="T55" fmla="*/ 384 h 816"/>
                      <a:gd name="T56" fmla="*/ 603 w 720"/>
                      <a:gd name="T57" fmla="*/ 426 h 816"/>
                      <a:gd name="T58" fmla="*/ 678 w 720"/>
                      <a:gd name="T59" fmla="*/ 507 h 816"/>
                      <a:gd name="T60" fmla="*/ 576 w 720"/>
                      <a:gd name="T61" fmla="*/ 432 h 816"/>
                      <a:gd name="T62" fmla="*/ 480 w 720"/>
                      <a:gd name="T63" fmla="*/ 480 h 816"/>
                      <a:gd name="T64" fmla="*/ 432 w 720"/>
                      <a:gd name="T65" fmla="*/ 576 h 816"/>
                      <a:gd name="T66" fmla="*/ 432 w 720"/>
                      <a:gd name="T67" fmla="*/ 720 h 816"/>
                      <a:gd name="T68" fmla="*/ 432 w 720"/>
                      <a:gd name="T69" fmla="*/ 816 h 816"/>
                      <a:gd name="T70" fmla="*/ 240 w 720"/>
                      <a:gd name="T71" fmla="*/ 816 h 816"/>
                      <a:gd name="T72" fmla="*/ 303 w 720"/>
                      <a:gd name="T73" fmla="*/ 723 h 816"/>
                      <a:gd name="T74" fmla="*/ 297 w 720"/>
                      <a:gd name="T75" fmla="*/ 600 h 816"/>
                      <a:gd name="T76" fmla="*/ 240 w 720"/>
                      <a:gd name="T77" fmla="*/ 480 h 816"/>
                      <a:gd name="T78" fmla="*/ 288 w 720"/>
                      <a:gd name="T79" fmla="*/ 432 h 816"/>
                      <a:gd name="T80" fmla="*/ 384 w 720"/>
                      <a:gd name="T81" fmla="*/ 624 h 816"/>
                      <a:gd name="T82" fmla="*/ 363 w 720"/>
                      <a:gd name="T83" fmla="*/ 678 h 816"/>
                      <a:gd name="T84" fmla="*/ 336 w 720"/>
                      <a:gd name="T85" fmla="*/ 768 h 81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w 720"/>
                      <a:gd name="T130" fmla="*/ 0 h 816"/>
                      <a:gd name="T131" fmla="*/ 720 w 720"/>
                      <a:gd name="T132" fmla="*/ 816 h 81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T129" t="T130" r="T131" b="T132"/>
                    <a:pathLst>
                      <a:path w="720" h="816">
                        <a:moveTo>
                          <a:pt x="336" y="768"/>
                        </a:moveTo>
                        <a:lnTo>
                          <a:pt x="339" y="621"/>
                        </a:lnTo>
                        <a:lnTo>
                          <a:pt x="321" y="546"/>
                        </a:lnTo>
                        <a:lnTo>
                          <a:pt x="234" y="468"/>
                        </a:lnTo>
                        <a:lnTo>
                          <a:pt x="201" y="417"/>
                        </a:lnTo>
                        <a:lnTo>
                          <a:pt x="96" y="336"/>
                        </a:lnTo>
                        <a:lnTo>
                          <a:pt x="0" y="336"/>
                        </a:lnTo>
                        <a:lnTo>
                          <a:pt x="147" y="375"/>
                        </a:lnTo>
                        <a:lnTo>
                          <a:pt x="150" y="342"/>
                        </a:lnTo>
                        <a:lnTo>
                          <a:pt x="228" y="423"/>
                        </a:lnTo>
                        <a:lnTo>
                          <a:pt x="246" y="441"/>
                        </a:lnTo>
                        <a:lnTo>
                          <a:pt x="336" y="528"/>
                        </a:lnTo>
                        <a:lnTo>
                          <a:pt x="384" y="336"/>
                        </a:lnTo>
                        <a:lnTo>
                          <a:pt x="384" y="240"/>
                        </a:lnTo>
                        <a:lnTo>
                          <a:pt x="318" y="195"/>
                        </a:lnTo>
                        <a:lnTo>
                          <a:pt x="240" y="192"/>
                        </a:lnTo>
                        <a:lnTo>
                          <a:pt x="297" y="171"/>
                        </a:lnTo>
                        <a:lnTo>
                          <a:pt x="375" y="198"/>
                        </a:lnTo>
                        <a:lnTo>
                          <a:pt x="408" y="231"/>
                        </a:lnTo>
                        <a:lnTo>
                          <a:pt x="441" y="180"/>
                        </a:lnTo>
                        <a:lnTo>
                          <a:pt x="468" y="126"/>
                        </a:lnTo>
                        <a:lnTo>
                          <a:pt x="528" y="0"/>
                        </a:lnTo>
                        <a:lnTo>
                          <a:pt x="510" y="96"/>
                        </a:lnTo>
                        <a:lnTo>
                          <a:pt x="432" y="288"/>
                        </a:lnTo>
                        <a:lnTo>
                          <a:pt x="384" y="540"/>
                        </a:lnTo>
                        <a:lnTo>
                          <a:pt x="474" y="453"/>
                        </a:lnTo>
                        <a:lnTo>
                          <a:pt x="579" y="405"/>
                        </a:lnTo>
                        <a:lnTo>
                          <a:pt x="720" y="384"/>
                        </a:lnTo>
                        <a:lnTo>
                          <a:pt x="603" y="426"/>
                        </a:lnTo>
                        <a:lnTo>
                          <a:pt x="678" y="507"/>
                        </a:lnTo>
                        <a:lnTo>
                          <a:pt x="576" y="432"/>
                        </a:lnTo>
                        <a:lnTo>
                          <a:pt x="480" y="480"/>
                        </a:lnTo>
                        <a:lnTo>
                          <a:pt x="432" y="576"/>
                        </a:lnTo>
                        <a:lnTo>
                          <a:pt x="432" y="720"/>
                        </a:lnTo>
                        <a:lnTo>
                          <a:pt x="432" y="816"/>
                        </a:lnTo>
                        <a:lnTo>
                          <a:pt x="240" y="816"/>
                        </a:lnTo>
                        <a:lnTo>
                          <a:pt x="303" y="723"/>
                        </a:lnTo>
                        <a:lnTo>
                          <a:pt x="297" y="600"/>
                        </a:lnTo>
                        <a:lnTo>
                          <a:pt x="240" y="480"/>
                        </a:lnTo>
                        <a:lnTo>
                          <a:pt x="288" y="432"/>
                        </a:lnTo>
                        <a:lnTo>
                          <a:pt x="384" y="624"/>
                        </a:lnTo>
                        <a:lnTo>
                          <a:pt x="363" y="678"/>
                        </a:lnTo>
                        <a:lnTo>
                          <a:pt x="336" y="768"/>
                        </a:lnTo>
                        <a:close/>
                      </a:path>
                    </a:pathLst>
                  </a:custGeom>
                  <a:blipFill dpi="0" rotWithShape="1">
                    <a:blip r:embed="rId8" cstate="screen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56" name="Freeform 159" descr="Зеленый мрамор"/>
                  <p:cNvSpPr>
                    <a:spLocks/>
                  </p:cNvSpPr>
                  <p:nvPr/>
                </p:nvSpPr>
                <p:spPr bwMode="auto">
                  <a:xfrm>
                    <a:off x="3163" y="2212"/>
                    <a:ext cx="1696" cy="1240"/>
                  </a:xfrm>
                  <a:custGeom>
                    <a:avLst/>
                    <a:gdLst>
                      <a:gd name="T0" fmla="*/ 323208 w 1104"/>
                      <a:gd name="T1" fmla="*/ 217636 h 864"/>
                      <a:gd name="T2" fmla="*/ 276764 w 1104"/>
                      <a:gd name="T3" fmla="*/ 233183 h 864"/>
                      <a:gd name="T4" fmla="*/ 231129 w 1104"/>
                      <a:gd name="T5" fmla="*/ 248822 h 864"/>
                      <a:gd name="T6" fmla="*/ 138568 w 1104"/>
                      <a:gd name="T7" fmla="*/ 248822 h 864"/>
                      <a:gd name="T8" fmla="*/ 92142 w 1104"/>
                      <a:gd name="T9" fmla="*/ 233183 h 864"/>
                      <a:gd name="T10" fmla="*/ 0 w 1104"/>
                      <a:gd name="T11" fmla="*/ 202309 h 864"/>
                      <a:gd name="T12" fmla="*/ 0 w 1104"/>
                      <a:gd name="T13" fmla="*/ 171071 h 864"/>
                      <a:gd name="T14" fmla="*/ 46400 w 1104"/>
                      <a:gd name="T15" fmla="*/ 139975 h 864"/>
                      <a:gd name="T16" fmla="*/ 92142 w 1104"/>
                      <a:gd name="T17" fmla="*/ 108814 h 864"/>
                      <a:gd name="T18" fmla="*/ 184600 w 1104"/>
                      <a:gd name="T19" fmla="*/ 124379 h 864"/>
                      <a:gd name="T20" fmla="*/ 231129 w 1104"/>
                      <a:gd name="T21" fmla="*/ 108814 h 864"/>
                      <a:gd name="T22" fmla="*/ 231129 w 1104"/>
                      <a:gd name="T23" fmla="*/ 77755 h 864"/>
                      <a:gd name="T24" fmla="*/ 323208 w 1104"/>
                      <a:gd name="T25" fmla="*/ 62250 h 864"/>
                      <a:gd name="T26" fmla="*/ 369327 w 1104"/>
                      <a:gd name="T27" fmla="*/ 31185 h 864"/>
                      <a:gd name="T28" fmla="*/ 415883 w 1104"/>
                      <a:gd name="T29" fmla="*/ 15599 h 864"/>
                      <a:gd name="T30" fmla="*/ 554469 w 1104"/>
                      <a:gd name="T31" fmla="*/ 0 h 864"/>
                      <a:gd name="T32" fmla="*/ 739130 w 1104"/>
                      <a:gd name="T33" fmla="*/ 15599 h 864"/>
                      <a:gd name="T34" fmla="*/ 877591 w 1104"/>
                      <a:gd name="T35" fmla="*/ 0 h 864"/>
                      <a:gd name="T36" fmla="*/ 970266 w 1104"/>
                      <a:gd name="T37" fmla="*/ 31185 h 864"/>
                      <a:gd name="T38" fmla="*/ 970266 w 1104"/>
                      <a:gd name="T39" fmla="*/ 93198 h 864"/>
                      <a:gd name="T40" fmla="*/ 831197 w 1104"/>
                      <a:gd name="T41" fmla="*/ 108814 h 864"/>
                      <a:gd name="T42" fmla="*/ 924047 w 1104"/>
                      <a:gd name="T43" fmla="*/ 124379 h 864"/>
                      <a:gd name="T44" fmla="*/ 1062292 w 1104"/>
                      <a:gd name="T45" fmla="*/ 171071 h 864"/>
                      <a:gd name="T46" fmla="*/ 1062292 w 1104"/>
                      <a:gd name="T47" fmla="*/ 217636 h 864"/>
                      <a:gd name="T48" fmla="*/ 970266 w 1104"/>
                      <a:gd name="T49" fmla="*/ 248822 h 864"/>
                      <a:gd name="T50" fmla="*/ 831197 w 1104"/>
                      <a:gd name="T51" fmla="*/ 280016 h 864"/>
                      <a:gd name="T52" fmla="*/ 739130 w 1104"/>
                      <a:gd name="T53" fmla="*/ 264452 h 864"/>
                      <a:gd name="T54" fmla="*/ 692768 w 1104"/>
                      <a:gd name="T55" fmla="*/ 233183 h 864"/>
                      <a:gd name="T56" fmla="*/ 646348 w 1104"/>
                      <a:gd name="T57" fmla="*/ 233183 h 864"/>
                      <a:gd name="T58" fmla="*/ 646348 w 1104"/>
                      <a:gd name="T59" fmla="*/ 202309 h 864"/>
                      <a:gd name="T60" fmla="*/ 554469 w 1104"/>
                      <a:gd name="T61" fmla="*/ 202309 h 864"/>
                      <a:gd name="T62" fmla="*/ 461627 w 1104"/>
                      <a:gd name="T63" fmla="*/ 186748 h 864"/>
                      <a:gd name="T64" fmla="*/ 415883 w 1104"/>
                      <a:gd name="T65" fmla="*/ 186748 h 864"/>
                      <a:gd name="T66" fmla="*/ 369327 w 1104"/>
                      <a:gd name="T67" fmla="*/ 217636 h 864"/>
                      <a:gd name="T68" fmla="*/ 323208 w 1104"/>
                      <a:gd name="T69" fmla="*/ 217636 h 864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1104"/>
                      <a:gd name="T106" fmla="*/ 0 h 864"/>
                      <a:gd name="T107" fmla="*/ 1104 w 1104"/>
                      <a:gd name="T108" fmla="*/ 864 h 864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1104" h="864">
                        <a:moveTo>
                          <a:pt x="336" y="672"/>
                        </a:moveTo>
                        <a:lnTo>
                          <a:pt x="288" y="720"/>
                        </a:lnTo>
                        <a:lnTo>
                          <a:pt x="240" y="768"/>
                        </a:lnTo>
                        <a:lnTo>
                          <a:pt x="144" y="768"/>
                        </a:lnTo>
                        <a:lnTo>
                          <a:pt x="96" y="720"/>
                        </a:lnTo>
                        <a:lnTo>
                          <a:pt x="0" y="624"/>
                        </a:lnTo>
                        <a:lnTo>
                          <a:pt x="0" y="528"/>
                        </a:lnTo>
                        <a:lnTo>
                          <a:pt x="48" y="432"/>
                        </a:lnTo>
                        <a:lnTo>
                          <a:pt x="96" y="336"/>
                        </a:lnTo>
                        <a:lnTo>
                          <a:pt x="192" y="384"/>
                        </a:lnTo>
                        <a:lnTo>
                          <a:pt x="240" y="336"/>
                        </a:lnTo>
                        <a:lnTo>
                          <a:pt x="240" y="240"/>
                        </a:lnTo>
                        <a:lnTo>
                          <a:pt x="336" y="192"/>
                        </a:lnTo>
                        <a:lnTo>
                          <a:pt x="384" y="96"/>
                        </a:lnTo>
                        <a:lnTo>
                          <a:pt x="432" y="48"/>
                        </a:lnTo>
                        <a:lnTo>
                          <a:pt x="576" y="0"/>
                        </a:lnTo>
                        <a:lnTo>
                          <a:pt x="768" y="48"/>
                        </a:lnTo>
                        <a:lnTo>
                          <a:pt x="912" y="0"/>
                        </a:lnTo>
                        <a:lnTo>
                          <a:pt x="1008" y="96"/>
                        </a:lnTo>
                        <a:lnTo>
                          <a:pt x="1008" y="288"/>
                        </a:lnTo>
                        <a:lnTo>
                          <a:pt x="864" y="336"/>
                        </a:lnTo>
                        <a:lnTo>
                          <a:pt x="960" y="384"/>
                        </a:lnTo>
                        <a:lnTo>
                          <a:pt x="1104" y="528"/>
                        </a:lnTo>
                        <a:lnTo>
                          <a:pt x="1104" y="672"/>
                        </a:lnTo>
                        <a:lnTo>
                          <a:pt x="1008" y="768"/>
                        </a:lnTo>
                        <a:lnTo>
                          <a:pt x="864" y="864"/>
                        </a:lnTo>
                        <a:lnTo>
                          <a:pt x="768" y="816"/>
                        </a:lnTo>
                        <a:lnTo>
                          <a:pt x="720" y="720"/>
                        </a:lnTo>
                        <a:lnTo>
                          <a:pt x="672" y="720"/>
                        </a:lnTo>
                        <a:lnTo>
                          <a:pt x="672" y="624"/>
                        </a:lnTo>
                        <a:lnTo>
                          <a:pt x="576" y="624"/>
                        </a:lnTo>
                        <a:lnTo>
                          <a:pt x="480" y="576"/>
                        </a:lnTo>
                        <a:lnTo>
                          <a:pt x="432" y="576"/>
                        </a:lnTo>
                        <a:lnTo>
                          <a:pt x="384" y="672"/>
                        </a:lnTo>
                        <a:lnTo>
                          <a:pt x="336" y="672"/>
                        </a:lnTo>
                        <a:close/>
                      </a:path>
                    </a:pathLst>
                  </a:custGeom>
                  <a:blipFill dpi="0" rotWithShape="1">
                    <a:blip r:embed="rId6" cstate="screen">
                      <a:alphaModFix amt="45000"/>
                    </a:blip>
                    <a:srcRect/>
                    <a:tile tx="0" ty="0" sx="100000" sy="100000" flip="none" algn="tl"/>
                  </a:blipFill>
                  <a:ln w="22225">
                    <a:solidFill>
                      <a:srgbClr val="99CC00"/>
                    </a:solidFill>
                    <a:prstDash val="lg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57" name="Oval 160"/>
                  <p:cNvSpPr>
                    <a:spLocks noChangeArrowheads="1"/>
                  </p:cNvSpPr>
                  <p:nvPr/>
                </p:nvSpPr>
                <p:spPr bwMode="auto">
                  <a:xfrm>
                    <a:off x="3312" y="3168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58" name="Oval 161"/>
                  <p:cNvSpPr>
                    <a:spLocks noChangeArrowheads="1"/>
                  </p:cNvSpPr>
                  <p:nvPr/>
                </p:nvSpPr>
                <p:spPr bwMode="auto">
                  <a:xfrm>
                    <a:off x="3840" y="3120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59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3504" y="307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60" name="Oval 163"/>
                  <p:cNvSpPr>
                    <a:spLocks noChangeArrowheads="1"/>
                  </p:cNvSpPr>
                  <p:nvPr/>
                </p:nvSpPr>
                <p:spPr bwMode="auto">
                  <a:xfrm>
                    <a:off x="3360" y="3264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61" name="Oval 164"/>
                  <p:cNvSpPr>
                    <a:spLocks noChangeArrowheads="1"/>
                  </p:cNvSpPr>
                  <p:nvPr/>
                </p:nvSpPr>
                <p:spPr bwMode="auto">
                  <a:xfrm>
                    <a:off x="4032" y="3312"/>
                    <a:ext cx="48" cy="48"/>
                  </a:xfrm>
                  <a:prstGeom prst="ellipse">
                    <a:avLst/>
                  </a:prstGeom>
                  <a:solidFill>
                    <a:srgbClr val="FFFF00">
                      <a:alpha val="94901"/>
                    </a:srgbClr>
                  </a:solidFill>
                  <a:ln w="19050" cap="rnd">
                    <a:solidFill>
                      <a:schemeClr val="bg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9550" name="Freeform 165"/>
                <p:cNvSpPr>
                  <a:spLocks/>
                </p:cNvSpPr>
                <p:nvPr/>
              </p:nvSpPr>
              <p:spPr bwMode="auto">
                <a:xfrm>
                  <a:off x="1344" y="2448"/>
                  <a:ext cx="251" cy="336"/>
                </a:xfrm>
                <a:custGeom>
                  <a:avLst/>
                  <a:gdLst>
                    <a:gd name="T0" fmla="*/ 35 w 242"/>
                    <a:gd name="T1" fmla="*/ 17737 h 242"/>
                    <a:gd name="T2" fmla="*/ 96 w 242"/>
                    <a:gd name="T3" fmla="*/ 22208 h 242"/>
                    <a:gd name="T4" fmla="*/ 157 w 242"/>
                    <a:gd name="T5" fmla="*/ 28012 h 242"/>
                    <a:gd name="T6" fmla="*/ 185 w 242"/>
                    <a:gd name="T7" fmla="*/ 33286 h 242"/>
                    <a:gd name="T8" fmla="*/ 212 w 242"/>
                    <a:gd name="T9" fmla="*/ 45692 h 242"/>
                    <a:gd name="T10" fmla="*/ 267 w 242"/>
                    <a:gd name="T11" fmla="*/ 44616 h 242"/>
                    <a:gd name="T12" fmla="*/ 282 w 242"/>
                    <a:gd name="T13" fmla="*/ 45692 h 242"/>
                    <a:gd name="T14" fmla="*/ 292 w 242"/>
                    <a:gd name="T15" fmla="*/ 41250 h 242"/>
                    <a:gd name="T16" fmla="*/ 325 w 242"/>
                    <a:gd name="T17" fmla="*/ 32077 h 242"/>
                    <a:gd name="T18" fmla="*/ 363 w 242"/>
                    <a:gd name="T19" fmla="*/ 28012 h 242"/>
                    <a:gd name="T20" fmla="*/ 394 w 242"/>
                    <a:gd name="T21" fmla="*/ 25714 h 242"/>
                    <a:gd name="T22" fmla="*/ 416 w 242"/>
                    <a:gd name="T23" fmla="*/ 26447 h 242"/>
                    <a:gd name="T24" fmla="*/ 431 w 242"/>
                    <a:gd name="T25" fmla="*/ 27495 h 242"/>
                    <a:gd name="T26" fmla="*/ 394 w 242"/>
                    <a:gd name="T27" fmla="*/ 21122 h 242"/>
                    <a:gd name="T28" fmla="*/ 351 w 242"/>
                    <a:gd name="T29" fmla="*/ 21666 h 242"/>
                    <a:gd name="T30" fmla="*/ 320 w 242"/>
                    <a:gd name="T31" fmla="*/ 22954 h 242"/>
                    <a:gd name="T32" fmla="*/ 309 w 242"/>
                    <a:gd name="T33" fmla="*/ 24627 h 242"/>
                    <a:gd name="T34" fmla="*/ 292 w 242"/>
                    <a:gd name="T35" fmla="*/ 25136 h 242"/>
                    <a:gd name="T36" fmla="*/ 267 w 242"/>
                    <a:gd name="T37" fmla="*/ 32621 h 242"/>
                    <a:gd name="T38" fmla="*/ 185 w 242"/>
                    <a:gd name="T39" fmla="*/ 9201 h 242"/>
                    <a:gd name="T40" fmla="*/ 72 w 242"/>
                    <a:gd name="T41" fmla="*/ 0 h 242"/>
                    <a:gd name="T42" fmla="*/ 136 w 242"/>
                    <a:gd name="T43" fmla="*/ 7399 h 242"/>
                    <a:gd name="T44" fmla="*/ 185 w 242"/>
                    <a:gd name="T45" fmla="*/ 15995 h 242"/>
                    <a:gd name="T46" fmla="*/ 200 w 242"/>
                    <a:gd name="T47" fmla="*/ 21122 h 242"/>
                    <a:gd name="T48" fmla="*/ 206 w 242"/>
                    <a:gd name="T49" fmla="*/ 29043 h 242"/>
                    <a:gd name="T50" fmla="*/ 169 w 242"/>
                    <a:gd name="T51" fmla="*/ 24627 h 242"/>
                    <a:gd name="T52" fmla="*/ 126 w 242"/>
                    <a:gd name="T53" fmla="*/ 19514 h 242"/>
                    <a:gd name="T54" fmla="*/ 92 w 242"/>
                    <a:gd name="T55" fmla="*/ 17267 h 242"/>
                    <a:gd name="T56" fmla="*/ 78 w 242"/>
                    <a:gd name="T57" fmla="*/ 15995 h 242"/>
                    <a:gd name="T58" fmla="*/ 32 w 242"/>
                    <a:gd name="T59" fmla="*/ 16640 h 242"/>
                    <a:gd name="T60" fmla="*/ 4 w 242"/>
                    <a:gd name="T61" fmla="*/ 18848 h 242"/>
                    <a:gd name="T62" fmla="*/ 35 w 242"/>
                    <a:gd name="T63" fmla="*/ 17737 h 24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242"/>
                    <a:gd name="T97" fmla="*/ 0 h 242"/>
                    <a:gd name="T98" fmla="*/ 242 w 242"/>
                    <a:gd name="T99" fmla="*/ 242 h 24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242" h="242">
                      <a:moveTo>
                        <a:pt x="19" y="93"/>
                      </a:moveTo>
                      <a:cubicBezTo>
                        <a:pt x="37" y="98"/>
                        <a:pt x="41" y="107"/>
                        <a:pt x="55" y="117"/>
                      </a:cubicBezTo>
                      <a:cubicBezTo>
                        <a:pt x="63" y="129"/>
                        <a:pt x="76" y="139"/>
                        <a:pt x="88" y="147"/>
                      </a:cubicBezTo>
                      <a:cubicBezTo>
                        <a:pt x="94" y="156"/>
                        <a:pt x="97" y="165"/>
                        <a:pt x="103" y="174"/>
                      </a:cubicBezTo>
                      <a:cubicBezTo>
                        <a:pt x="109" y="196"/>
                        <a:pt x="114" y="218"/>
                        <a:pt x="118" y="240"/>
                      </a:cubicBezTo>
                      <a:cubicBezTo>
                        <a:pt x="132" y="235"/>
                        <a:pt x="133" y="230"/>
                        <a:pt x="148" y="234"/>
                      </a:cubicBezTo>
                      <a:cubicBezTo>
                        <a:pt x="151" y="236"/>
                        <a:pt x="154" y="242"/>
                        <a:pt x="157" y="240"/>
                      </a:cubicBezTo>
                      <a:cubicBezTo>
                        <a:pt x="164" y="235"/>
                        <a:pt x="161" y="224"/>
                        <a:pt x="163" y="216"/>
                      </a:cubicBezTo>
                      <a:cubicBezTo>
                        <a:pt x="168" y="199"/>
                        <a:pt x="173" y="183"/>
                        <a:pt x="181" y="168"/>
                      </a:cubicBezTo>
                      <a:cubicBezTo>
                        <a:pt x="198" y="138"/>
                        <a:pt x="185" y="157"/>
                        <a:pt x="202" y="147"/>
                      </a:cubicBezTo>
                      <a:cubicBezTo>
                        <a:pt x="208" y="143"/>
                        <a:pt x="220" y="135"/>
                        <a:pt x="220" y="135"/>
                      </a:cubicBezTo>
                      <a:cubicBezTo>
                        <a:pt x="224" y="136"/>
                        <a:pt x="228" y="136"/>
                        <a:pt x="232" y="138"/>
                      </a:cubicBezTo>
                      <a:cubicBezTo>
                        <a:pt x="235" y="139"/>
                        <a:pt x="242" y="147"/>
                        <a:pt x="241" y="144"/>
                      </a:cubicBezTo>
                      <a:cubicBezTo>
                        <a:pt x="236" y="129"/>
                        <a:pt x="234" y="120"/>
                        <a:pt x="220" y="111"/>
                      </a:cubicBezTo>
                      <a:cubicBezTo>
                        <a:pt x="212" y="112"/>
                        <a:pt x="204" y="112"/>
                        <a:pt x="196" y="114"/>
                      </a:cubicBezTo>
                      <a:cubicBezTo>
                        <a:pt x="190" y="115"/>
                        <a:pt x="178" y="120"/>
                        <a:pt x="178" y="120"/>
                      </a:cubicBezTo>
                      <a:cubicBezTo>
                        <a:pt x="176" y="123"/>
                        <a:pt x="175" y="127"/>
                        <a:pt x="172" y="129"/>
                      </a:cubicBezTo>
                      <a:cubicBezTo>
                        <a:pt x="170" y="131"/>
                        <a:pt x="165" y="130"/>
                        <a:pt x="163" y="132"/>
                      </a:cubicBezTo>
                      <a:cubicBezTo>
                        <a:pt x="161" y="134"/>
                        <a:pt x="150" y="166"/>
                        <a:pt x="148" y="171"/>
                      </a:cubicBezTo>
                      <a:cubicBezTo>
                        <a:pt x="145" y="132"/>
                        <a:pt x="140" y="72"/>
                        <a:pt x="103" y="48"/>
                      </a:cubicBezTo>
                      <a:cubicBezTo>
                        <a:pt x="96" y="26"/>
                        <a:pt x="62" y="7"/>
                        <a:pt x="40" y="0"/>
                      </a:cubicBezTo>
                      <a:cubicBezTo>
                        <a:pt x="49" y="14"/>
                        <a:pt x="60" y="34"/>
                        <a:pt x="76" y="39"/>
                      </a:cubicBezTo>
                      <a:cubicBezTo>
                        <a:pt x="86" y="54"/>
                        <a:pt x="96" y="68"/>
                        <a:pt x="103" y="84"/>
                      </a:cubicBezTo>
                      <a:cubicBezTo>
                        <a:pt x="107" y="93"/>
                        <a:pt x="112" y="111"/>
                        <a:pt x="112" y="111"/>
                      </a:cubicBezTo>
                      <a:cubicBezTo>
                        <a:pt x="114" y="125"/>
                        <a:pt x="119" y="140"/>
                        <a:pt x="115" y="153"/>
                      </a:cubicBezTo>
                      <a:cubicBezTo>
                        <a:pt x="101" y="132"/>
                        <a:pt x="109" y="139"/>
                        <a:pt x="94" y="129"/>
                      </a:cubicBezTo>
                      <a:cubicBezTo>
                        <a:pt x="90" y="117"/>
                        <a:pt x="80" y="108"/>
                        <a:pt x="70" y="102"/>
                      </a:cubicBezTo>
                      <a:cubicBezTo>
                        <a:pt x="64" y="98"/>
                        <a:pt x="58" y="94"/>
                        <a:pt x="52" y="90"/>
                      </a:cubicBezTo>
                      <a:cubicBezTo>
                        <a:pt x="49" y="88"/>
                        <a:pt x="43" y="84"/>
                        <a:pt x="43" y="84"/>
                      </a:cubicBezTo>
                      <a:cubicBezTo>
                        <a:pt x="34" y="85"/>
                        <a:pt x="25" y="86"/>
                        <a:pt x="16" y="87"/>
                      </a:cubicBezTo>
                      <a:cubicBezTo>
                        <a:pt x="10" y="88"/>
                        <a:pt x="0" y="95"/>
                        <a:pt x="4" y="99"/>
                      </a:cubicBezTo>
                      <a:cubicBezTo>
                        <a:pt x="7" y="102"/>
                        <a:pt x="29" y="83"/>
                        <a:pt x="19" y="93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AE471"/>
                    </a:gs>
                    <a:gs pos="50000">
                      <a:srgbClr val="008000"/>
                    </a:gs>
                    <a:gs pos="100000">
                      <a:srgbClr val="5AE471"/>
                    </a:gs>
                  </a:gsLst>
                  <a:lin ang="0" scaled="1"/>
                </a:gradFill>
                <a:ln w="95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  <p:grpSp>
              <p:nvGrpSpPr>
                <p:cNvPr id="5326" name="Group 166"/>
                <p:cNvGrpSpPr>
                  <a:grpSpLocks/>
                </p:cNvGrpSpPr>
                <p:nvPr/>
              </p:nvGrpSpPr>
              <p:grpSpPr bwMode="auto">
                <a:xfrm rot="20356216" flipH="1">
                  <a:off x="1755" y="2404"/>
                  <a:ext cx="193" cy="269"/>
                  <a:chOff x="768" y="3936"/>
                  <a:chExt cx="320" cy="336"/>
                </a:xfrm>
              </p:grpSpPr>
              <p:sp>
                <p:nvSpPr>
                  <p:cNvPr id="19553" name="Freeform 167"/>
                  <p:cNvSpPr>
                    <a:spLocks/>
                  </p:cNvSpPr>
                  <p:nvPr/>
                </p:nvSpPr>
                <p:spPr bwMode="auto">
                  <a:xfrm>
                    <a:off x="912" y="3936"/>
                    <a:ext cx="176" cy="306"/>
                  </a:xfrm>
                  <a:custGeom>
                    <a:avLst/>
                    <a:gdLst>
                      <a:gd name="T0" fmla="*/ 0 w 176"/>
                      <a:gd name="T1" fmla="*/ 306 h 306"/>
                      <a:gd name="T2" fmla="*/ 30 w 176"/>
                      <a:gd name="T3" fmla="*/ 59 h 306"/>
                      <a:gd name="T4" fmla="*/ 40 w 176"/>
                      <a:gd name="T5" fmla="*/ 64 h 306"/>
                      <a:gd name="T6" fmla="*/ 68 w 176"/>
                      <a:gd name="T7" fmla="*/ 24 h 306"/>
                      <a:gd name="T8" fmla="*/ 102 w 176"/>
                      <a:gd name="T9" fmla="*/ 0 h 306"/>
                      <a:gd name="T10" fmla="*/ 146 w 176"/>
                      <a:gd name="T11" fmla="*/ 5 h 306"/>
                      <a:gd name="T12" fmla="*/ 176 w 176"/>
                      <a:gd name="T13" fmla="*/ 69 h 306"/>
                      <a:gd name="T14" fmla="*/ 146 w 176"/>
                      <a:gd name="T15" fmla="*/ 31 h 306"/>
                      <a:gd name="T16" fmla="*/ 110 w 176"/>
                      <a:gd name="T17" fmla="*/ 28 h 306"/>
                      <a:gd name="T18" fmla="*/ 84 w 176"/>
                      <a:gd name="T19" fmla="*/ 36 h 306"/>
                      <a:gd name="T20" fmla="*/ 42 w 176"/>
                      <a:gd name="T21" fmla="*/ 126 h 306"/>
                      <a:gd name="T22" fmla="*/ 22 w 176"/>
                      <a:gd name="T23" fmla="*/ 232 h 306"/>
                      <a:gd name="T24" fmla="*/ 10 w 176"/>
                      <a:gd name="T25" fmla="*/ 292 h 306"/>
                      <a:gd name="T26" fmla="*/ 0 w 176"/>
                      <a:gd name="T27" fmla="*/ 306 h 30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76"/>
                      <a:gd name="T43" fmla="*/ 0 h 306"/>
                      <a:gd name="T44" fmla="*/ 176 w 176"/>
                      <a:gd name="T45" fmla="*/ 306 h 30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76" h="306">
                        <a:moveTo>
                          <a:pt x="0" y="306"/>
                        </a:moveTo>
                        <a:lnTo>
                          <a:pt x="30" y="59"/>
                        </a:lnTo>
                        <a:lnTo>
                          <a:pt x="40" y="64"/>
                        </a:lnTo>
                        <a:lnTo>
                          <a:pt x="68" y="24"/>
                        </a:lnTo>
                        <a:lnTo>
                          <a:pt x="102" y="0"/>
                        </a:lnTo>
                        <a:lnTo>
                          <a:pt x="146" y="5"/>
                        </a:lnTo>
                        <a:lnTo>
                          <a:pt x="176" y="69"/>
                        </a:lnTo>
                        <a:lnTo>
                          <a:pt x="146" y="31"/>
                        </a:lnTo>
                        <a:lnTo>
                          <a:pt x="110" y="28"/>
                        </a:lnTo>
                        <a:lnTo>
                          <a:pt x="84" y="36"/>
                        </a:lnTo>
                        <a:lnTo>
                          <a:pt x="42" y="126"/>
                        </a:lnTo>
                        <a:lnTo>
                          <a:pt x="22" y="232"/>
                        </a:lnTo>
                        <a:lnTo>
                          <a:pt x="10" y="292"/>
                        </a:lnTo>
                        <a:lnTo>
                          <a:pt x="0" y="306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63E844"/>
                      </a:gs>
                      <a:gs pos="100000">
                        <a:srgbClr val="58925F"/>
                      </a:gs>
                    </a:gsLst>
                    <a:path path="rect">
                      <a:fillToRect t="100000" r="100000"/>
                    </a:path>
                  </a:gradFill>
                  <a:ln w="9525" cap="rnd">
                    <a:solidFill>
                      <a:srgbClr val="008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54" name="Freeform 168"/>
                  <p:cNvSpPr>
                    <a:spLocks/>
                  </p:cNvSpPr>
                  <p:nvPr/>
                </p:nvSpPr>
                <p:spPr bwMode="auto">
                  <a:xfrm rot="-813431">
                    <a:off x="768" y="3984"/>
                    <a:ext cx="240" cy="288"/>
                  </a:xfrm>
                  <a:custGeom>
                    <a:avLst/>
                    <a:gdLst>
                      <a:gd name="T0" fmla="*/ 19 w 242"/>
                      <a:gd name="T1" fmla="*/ 1508 h 242"/>
                      <a:gd name="T2" fmla="*/ 55 w 242"/>
                      <a:gd name="T3" fmla="*/ 1883 h 242"/>
                      <a:gd name="T4" fmla="*/ 72 w 242"/>
                      <a:gd name="T5" fmla="*/ 2377 h 242"/>
                      <a:gd name="T6" fmla="*/ 87 w 242"/>
                      <a:gd name="T7" fmla="*/ 2815 h 242"/>
                      <a:gd name="T8" fmla="*/ 102 w 242"/>
                      <a:gd name="T9" fmla="*/ 3895 h 242"/>
                      <a:gd name="T10" fmla="*/ 132 w 242"/>
                      <a:gd name="T11" fmla="*/ 3783 h 242"/>
                      <a:gd name="T12" fmla="*/ 141 w 242"/>
                      <a:gd name="T13" fmla="*/ 3895 h 242"/>
                      <a:gd name="T14" fmla="*/ 147 w 242"/>
                      <a:gd name="T15" fmla="*/ 3495 h 242"/>
                      <a:gd name="T16" fmla="*/ 165 w 242"/>
                      <a:gd name="T17" fmla="*/ 2721 h 242"/>
                      <a:gd name="T18" fmla="*/ 175 w 242"/>
                      <a:gd name="T19" fmla="*/ 2377 h 242"/>
                      <a:gd name="T20" fmla="*/ 188 w 242"/>
                      <a:gd name="T21" fmla="*/ 2186 h 242"/>
                      <a:gd name="T22" fmla="*/ 200 w 242"/>
                      <a:gd name="T23" fmla="*/ 2223 h 242"/>
                      <a:gd name="T24" fmla="*/ 209 w 242"/>
                      <a:gd name="T25" fmla="*/ 2333 h 242"/>
                      <a:gd name="T26" fmla="*/ 188 w 242"/>
                      <a:gd name="T27" fmla="*/ 1795 h 242"/>
                      <a:gd name="T28" fmla="*/ 172 w 242"/>
                      <a:gd name="T29" fmla="*/ 1861 h 242"/>
                      <a:gd name="T30" fmla="*/ 162 w 242"/>
                      <a:gd name="T31" fmla="*/ 1942 h 242"/>
                      <a:gd name="T32" fmla="*/ 156 w 242"/>
                      <a:gd name="T33" fmla="*/ 2093 h 242"/>
                      <a:gd name="T34" fmla="*/ 147 w 242"/>
                      <a:gd name="T35" fmla="*/ 2136 h 242"/>
                      <a:gd name="T36" fmla="*/ 132 w 242"/>
                      <a:gd name="T37" fmla="*/ 2776 h 242"/>
                      <a:gd name="T38" fmla="*/ 87 w 242"/>
                      <a:gd name="T39" fmla="*/ 780 h 242"/>
                      <a:gd name="T40" fmla="*/ 40 w 242"/>
                      <a:gd name="T41" fmla="*/ 0 h 242"/>
                      <a:gd name="T42" fmla="*/ 60 w 242"/>
                      <a:gd name="T43" fmla="*/ 624 h 242"/>
                      <a:gd name="T44" fmla="*/ 87 w 242"/>
                      <a:gd name="T45" fmla="*/ 1358 h 242"/>
                      <a:gd name="T46" fmla="*/ 96 w 242"/>
                      <a:gd name="T47" fmla="*/ 1795 h 242"/>
                      <a:gd name="T48" fmla="*/ 99 w 242"/>
                      <a:gd name="T49" fmla="*/ 2472 h 242"/>
                      <a:gd name="T50" fmla="*/ 78 w 242"/>
                      <a:gd name="T51" fmla="*/ 2093 h 242"/>
                      <a:gd name="T52" fmla="*/ 60 w 242"/>
                      <a:gd name="T53" fmla="*/ 1647 h 242"/>
                      <a:gd name="T54" fmla="*/ 52 w 242"/>
                      <a:gd name="T55" fmla="*/ 1454 h 242"/>
                      <a:gd name="T56" fmla="*/ 43 w 242"/>
                      <a:gd name="T57" fmla="*/ 1358 h 242"/>
                      <a:gd name="T58" fmla="*/ 16 w 242"/>
                      <a:gd name="T59" fmla="*/ 1417 h 242"/>
                      <a:gd name="T60" fmla="*/ 4 w 242"/>
                      <a:gd name="T61" fmla="*/ 1608 h 242"/>
                      <a:gd name="T62" fmla="*/ 19 w 242"/>
                      <a:gd name="T63" fmla="*/ 1508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9552" name="Freeform 169"/>
                <p:cNvSpPr>
                  <a:spLocks/>
                </p:cNvSpPr>
                <p:nvPr/>
              </p:nvSpPr>
              <p:spPr bwMode="auto">
                <a:xfrm flipH="1">
                  <a:off x="1831" y="2518"/>
                  <a:ext cx="660" cy="164"/>
                </a:xfrm>
                <a:custGeom>
                  <a:avLst/>
                  <a:gdLst>
                    <a:gd name="T0" fmla="*/ 1 w 1180"/>
                    <a:gd name="T1" fmla="*/ 0 h 432"/>
                    <a:gd name="T2" fmla="*/ 1 w 1180"/>
                    <a:gd name="T3" fmla="*/ 0 h 432"/>
                    <a:gd name="T4" fmla="*/ 1 w 1180"/>
                    <a:gd name="T5" fmla="*/ 0 h 432"/>
                    <a:gd name="T6" fmla="*/ 1 w 1180"/>
                    <a:gd name="T7" fmla="*/ 0 h 432"/>
                    <a:gd name="T8" fmla="*/ 1 w 1180"/>
                    <a:gd name="T9" fmla="*/ 0 h 432"/>
                    <a:gd name="T10" fmla="*/ 1 w 1180"/>
                    <a:gd name="T11" fmla="*/ 0 h 432"/>
                    <a:gd name="T12" fmla="*/ 1 w 1180"/>
                    <a:gd name="T13" fmla="*/ 0 h 432"/>
                    <a:gd name="T14" fmla="*/ 1 w 1180"/>
                    <a:gd name="T15" fmla="*/ 0 h 432"/>
                    <a:gd name="T16" fmla="*/ 1 w 1180"/>
                    <a:gd name="T17" fmla="*/ 0 h 432"/>
                    <a:gd name="T18" fmla="*/ 1 w 1180"/>
                    <a:gd name="T19" fmla="*/ 0 h 432"/>
                    <a:gd name="T20" fmla="*/ 0 w 1180"/>
                    <a:gd name="T21" fmla="*/ 0 h 432"/>
                    <a:gd name="T22" fmla="*/ 1 w 1180"/>
                    <a:gd name="T23" fmla="*/ 0 h 43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180"/>
                    <a:gd name="T37" fmla="*/ 0 h 432"/>
                    <a:gd name="T38" fmla="*/ 1180 w 1180"/>
                    <a:gd name="T39" fmla="*/ 432 h 43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180" h="432">
                      <a:moveTo>
                        <a:pt x="104" y="352"/>
                      </a:moveTo>
                      <a:lnTo>
                        <a:pt x="192" y="236"/>
                      </a:lnTo>
                      <a:lnTo>
                        <a:pt x="364" y="52"/>
                      </a:lnTo>
                      <a:lnTo>
                        <a:pt x="608" y="0"/>
                      </a:lnTo>
                      <a:lnTo>
                        <a:pt x="812" y="4"/>
                      </a:lnTo>
                      <a:lnTo>
                        <a:pt x="948" y="80"/>
                      </a:lnTo>
                      <a:lnTo>
                        <a:pt x="1048" y="164"/>
                      </a:lnTo>
                      <a:lnTo>
                        <a:pt x="1096" y="322"/>
                      </a:lnTo>
                      <a:lnTo>
                        <a:pt x="1148" y="372"/>
                      </a:lnTo>
                      <a:lnTo>
                        <a:pt x="1180" y="432"/>
                      </a:lnTo>
                      <a:lnTo>
                        <a:pt x="0" y="428"/>
                      </a:lnTo>
                      <a:lnTo>
                        <a:pt x="104" y="35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68999"/>
                      </a:srgbClr>
                    </a:gs>
                    <a:gs pos="100000">
                      <a:srgbClr val="58925F"/>
                    </a:gs>
                  </a:gsLst>
                  <a:lin ang="5400000" scaled="1"/>
                </a:gradFill>
                <a:ln w="25400">
                  <a:solidFill>
                    <a:srgbClr val="CCCC00">
                      <a:alpha val="29019"/>
                    </a:srgb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</p:grpSp>
          <p:grpSp>
            <p:nvGrpSpPr>
              <p:cNvPr id="5327" name="Group 82"/>
              <p:cNvGrpSpPr>
                <a:grpSpLocks/>
              </p:cNvGrpSpPr>
              <p:nvPr/>
            </p:nvGrpSpPr>
            <p:grpSpPr bwMode="auto">
              <a:xfrm flipH="1">
                <a:off x="1745" y="2686"/>
                <a:ext cx="1690" cy="862"/>
                <a:chOff x="336" y="2785"/>
                <a:chExt cx="1283" cy="671"/>
              </a:xfrm>
            </p:grpSpPr>
            <p:grpSp>
              <p:nvGrpSpPr>
                <p:cNvPr id="5328" name="Group 83"/>
                <p:cNvGrpSpPr>
                  <a:grpSpLocks/>
                </p:cNvGrpSpPr>
                <p:nvPr/>
              </p:nvGrpSpPr>
              <p:grpSpPr bwMode="auto">
                <a:xfrm>
                  <a:off x="480" y="2785"/>
                  <a:ext cx="1020" cy="644"/>
                  <a:chOff x="480" y="2640"/>
                  <a:chExt cx="1263" cy="788"/>
                </a:xfrm>
              </p:grpSpPr>
              <p:grpSp>
                <p:nvGrpSpPr>
                  <p:cNvPr id="5329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528" y="2876"/>
                    <a:ext cx="240" cy="335"/>
                    <a:chOff x="336" y="3312"/>
                    <a:chExt cx="576" cy="816"/>
                  </a:xfrm>
                </p:grpSpPr>
                <p:sp>
                  <p:nvSpPr>
                    <p:cNvPr id="19540" name="Rectangle 85" descr="Каштан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76" y="3984"/>
                      <a:ext cx="96" cy="144"/>
                    </a:xfrm>
                    <a:prstGeom prst="rect">
                      <a:avLst/>
                    </a:prstGeom>
                    <a:blipFill dpi="0" rotWithShape="1">
                      <a:blip r:embed="rId9" cstate="screen"/>
                      <a:srcRect/>
                      <a:tile tx="0" ty="0" sx="100000" sy="100000" flip="none" algn="tl"/>
                    </a:blipFill>
                    <a:ln w="9525">
                      <a:pattFill prst="lgConfetti">
                        <a:fgClr>
                          <a:schemeClr val="tx1"/>
                        </a:fgClr>
                        <a:bgClr>
                          <a:srgbClr val="FFFF00"/>
                        </a:bgClr>
                      </a:patt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grpSp>
                  <p:nvGrpSpPr>
                    <p:cNvPr id="5330" name="Group 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6" y="3312"/>
                      <a:ext cx="576" cy="720"/>
                      <a:chOff x="3408" y="1920"/>
                      <a:chExt cx="432" cy="432"/>
                    </a:xfrm>
                  </p:grpSpPr>
                  <p:sp>
                    <p:nvSpPr>
                      <p:cNvPr id="19542" name="Freeform 87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08" y="2064"/>
                        <a:ext cx="432" cy="288"/>
                      </a:xfrm>
                      <a:custGeom>
                        <a:avLst/>
                        <a:gdLst>
                          <a:gd name="T0" fmla="*/ 165 w 432"/>
                          <a:gd name="T1" fmla="*/ 96 h 288"/>
                          <a:gd name="T2" fmla="*/ 114 w 432"/>
                          <a:gd name="T3" fmla="*/ 195 h 288"/>
                          <a:gd name="T4" fmla="*/ 0 w 432"/>
                          <a:gd name="T5" fmla="*/ 288 h 288"/>
                          <a:gd name="T6" fmla="*/ 144 w 432"/>
                          <a:gd name="T7" fmla="*/ 240 h 288"/>
                          <a:gd name="T8" fmla="*/ 192 w 432"/>
                          <a:gd name="T9" fmla="*/ 288 h 288"/>
                          <a:gd name="T10" fmla="*/ 240 w 432"/>
                          <a:gd name="T11" fmla="*/ 288 h 288"/>
                          <a:gd name="T12" fmla="*/ 288 w 432"/>
                          <a:gd name="T13" fmla="*/ 240 h 288"/>
                          <a:gd name="T14" fmla="*/ 378 w 432"/>
                          <a:gd name="T15" fmla="*/ 276 h 288"/>
                          <a:gd name="T16" fmla="*/ 432 w 432"/>
                          <a:gd name="T17" fmla="*/ 288 h 288"/>
                          <a:gd name="T18" fmla="*/ 336 w 432"/>
                          <a:gd name="T19" fmla="*/ 192 h 288"/>
                          <a:gd name="T20" fmla="*/ 288 w 432"/>
                          <a:gd name="T21" fmla="*/ 96 h 288"/>
                          <a:gd name="T22" fmla="*/ 240 w 432"/>
                          <a:gd name="T23" fmla="*/ 0 h 288"/>
                          <a:gd name="T24" fmla="*/ 213 w 432"/>
                          <a:gd name="T25" fmla="*/ 3 h 288"/>
                          <a:gd name="T26" fmla="*/ 165 w 432"/>
                          <a:gd name="T27" fmla="*/ 96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6" cstate="screen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19543" name="Freeform 88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6" y="2016"/>
                        <a:ext cx="336" cy="192"/>
                      </a:xfrm>
                      <a:custGeom>
                        <a:avLst/>
                        <a:gdLst>
                          <a:gd name="T0" fmla="*/ 3 w 432"/>
                          <a:gd name="T1" fmla="*/ 1 h 288"/>
                          <a:gd name="T2" fmla="*/ 2 w 432"/>
                          <a:gd name="T3" fmla="*/ 1 h 288"/>
                          <a:gd name="T4" fmla="*/ 0 w 432"/>
                          <a:gd name="T5" fmla="*/ 1 h 288"/>
                          <a:gd name="T6" fmla="*/ 2 w 432"/>
                          <a:gd name="T7" fmla="*/ 1 h 288"/>
                          <a:gd name="T8" fmla="*/ 3 w 432"/>
                          <a:gd name="T9" fmla="*/ 1 h 288"/>
                          <a:gd name="T10" fmla="*/ 4 w 432"/>
                          <a:gd name="T11" fmla="*/ 1 h 288"/>
                          <a:gd name="T12" fmla="*/ 5 w 432"/>
                          <a:gd name="T13" fmla="*/ 1 h 288"/>
                          <a:gd name="T14" fmla="*/ 7 w 432"/>
                          <a:gd name="T15" fmla="*/ 1 h 288"/>
                          <a:gd name="T16" fmla="*/ 7 w 432"/>
                          <a:gd name="T17" fmla="*/ 1 h 288"/>
                          <a:gd name="T18" fmla="*/ 5 w 432"/>
                          <a:gd name="T19" fmla="*/ 1 h 288"/>
                          <a:gd name="T20" fmla="*/ 5 w 432"/>
                          <a:gd name="T21" fmla="*/ 1 h 288"/>
                          <a:gd name="T22" fmla="*/ 4 w 432"/>
                          <a:gd name="T23" fmla="*/ 0 h 288"/>
                          <a:gd name="T24" fmla="*/ 4 w 432"/>
                          <a:gd name="T25" fmla="*/ 1 h 288"/>
                          <a:gd name="T26" fmla="*/ 3 w 432"/>
                          <a:gd name="T27" fmla="*/ 1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6" cstate="screen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Arial" charset="0"/>
                        </a:endParaRPr>
                      </a:p>
                    </p:txBody>
                  </p:sp>
                  <p:sp>
                    <p:nvSpPr>
                      <p:cNvPr id="19544" name="Freeform 89" descr="Зеленый мрамор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04" y="1920"/>
                        <a:ext cx="240" cy="192"/>
                      </a:xfrm>
                      <a:custGeom>
                        <a:avLst/>
                        <a:gdLst>
                          <a:gd name="T0" fmla="*/ 1 w 432"/>
                          <a:gd name="T1" fmla="*/ 1 h 288"/>
                          <a:gd name="T2" fmla="*/ 1 w 432"/>
                          <a:gd name="T3" fmla="*/ 1 h 288"/>
                          <a:gd name="T4" fmla="*/ 0 w 432"/>
                          <a:gd name="T5" fmla="*/ 1 h 288"/>
                          <a:gd name="T6" fmla="*/ 1 w 432"/>
                          <a:gd name="T7" fmla="*/ 1 h 288"/>
                          <a:gd name="T8" fmla="*/ 1 w 432"/>
                          <a:gd name="T9" fmla="*/ 1 h 288"/>
                          <a:gd name="T10" fmla="*/ 1 w 432"/>
                          <a:gd name="T11" fmla="*/ 1 h 288"/>
                          <a:gd name="T12" fmla="*/ 1 w 432"/>
                          <a:gd name="T13" fmla="*/ 1 h 288"/>
                          <a:gd name="T14" fmla="*/ 1 w 432"/>
                          <a:gd name="T15" fmla="*/ 1 h 288"/>
                          <a:gd name="T16" fmla="*/ 1 w 432"/>
                          <a:gd name="T17" fmla="*/ 1 h 288"/>
                          <a:gd name="T18" fmla="*/ 1 w 432"/>
                          <a:gd name="T19" fmla="*/ 1 h 288"/>
                          <a:gd name="T20" fmla="*/ 1 w 432"/>
                          <a:gd name="T21" fmla="*/ 1 h 288"/>
                          <a:gd name="T22" fmla="*/ 1 w 432"/>
                          <a:gd name="T23" fmla="*/ 0 h 288"/>
                          <a:gd name="T24" fmla="*/ 1 w 432"/>
                          <a:gd name="T25" fmla="*/ 1 h 288"/>
                          <a:gd name="T26" fmla="*/ 1 w 432"/>
                          <a:gd name="T27" fmla="*/ 1 h 288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32"/>
                          <a:gd name="T43" fmla="*/ 0 h 288"/>
                          <a:gd name="T44" fmla="*/ 432 w 432"/>
                          <a:gd name="T45" fmla="*/ 288 h 288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32" h="288">
                            <a:moveTo>
                              <a:pt x="165" y="96"/>
                            </a:moveTo>
                            <a:lnTo>
                              <a:pt x="114" y="195"/>
                            </a:lnTo>
                            <a:lnTo>
                              <a:pt x="0" y="288"/>
                            </a:lnTo>
                            <a:lnTo>
                              <a:pt x="144" y="240"/>
                            </a:lnTo>
                            <a:lnTo>
                              <a:pt x="192" y="288"/>
                            </a:lnTo>
                            <a:lnTo>
                              <a:pt x="240" y="288"/>
                            </a:lnTo>
                            <a:lnTo>
                              <a:pt x="288" y="240"/>
                            </a:lnTo>
                            <a:lnTo>
                              <a:pt x="378" y="276"/>
                            </a:lnTo>
                            <a:lnTo>
                              <a:pt x="432" y="288"/>
                            </a:lnTo>
                            <a:lnTo>
                              <a:pt x="336" y="192"/>
                            </a:lnTo>
                            <a:lnTo>
                              <a:pt x="288" y="96"/>
                            </a:lnTo>
                            <a:lnTo>
                              <a:pt x="240" y="0"/>
                            </a:lnTo>
                            <a:lnTo>
                              <a:pt x="213" y="3"/>
                            </a:lnTo>
                            <a:lnTo>
                              <a:pt x="165" y="96"/>
                            </a:lnTo>
                            <a:close/>
                          </a:path>
                        </a:pathLst>
                      </a:custGeom>
                      <a:blipFill dpi="0" rotWithShape="1">
                        <a:blip r:embed="rId6" cstate="screen"/>
                        <a:srcRect/>
                        <a:tile tx="0" ty="0" sx="100000" sy="100000" flip="none" algn="tl"/>
                      </a:blipFill>
                      <a:ln w="9525">
                        <a:solidFill>
                          <a:srgbClr val="99CC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>
                          <a:latin typeface="Arial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5331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480" y="2976"/>
                    <a:ext cx="1263" cy="452"/>
                    <a:chOff x="1392" y="3024"/>
                    <a:chExt cx="1263" cy="452"/>
                  </a:xfrm>
                </p:grpSpPr>
                <p:sp>
                  <p:nvSpPr>
                    <p:cNvPr id="19538" name="Freeform 91" descr="10%"/>
                    <p:cNvSpPr>
                      <a:spLocks/>
                    </p:cNvSpPr>
                    <p:nvPr/>
                  </p:nvSpPr>
                  <p:spPr bwMode="auto">
                    <a:xfrm>
                      <a:off x="1392" y="3024"/>
                      <a:ext cx="1156" cy="444"/>
                    </a:xfrm>
                    <a:custGeom>
                      <a:avLst/>
                      <a:gdLst>
                        <a:gd name="T0" fmla="*/ 124 w 1156"/>
                        <a:gd name="T1" fmla="*/ 268 h 444"/>
                        <a:gd name="T2" fmla="*/ 204 w 1156"/>
                        <a:gd name="T3" fmla="*/ 224 h 444"/>
                        <a:gd name="T4" fmla="*/ 312 w 1156"/>
                        <a:gd name="T5" fmla="*/ 112 h 444"/>
                        <a:gd name="T6" fmla="*/ 392 w 1156"/>
                        <a:gd name="T7" fmla="*/ 60 h 444"/>
                        <a:gd name="T8" fmla="*/ 488 w 1156"/>
                        <a:gd name="T9" fmla="*/ 24 h 444"/>
                        <a:gd name="T10" fmla="*/ 615 w 1156"/>
                        <a:gd name="T11" fmla="*/ 0 h 444"/>
                        <a:gd name="T12" fmla="*/ 735 w 1156"/>
                        <a:gd name="T13" fmla="*/ 0 h 444"/>
                        <a:gd name="T14" fmla="*/ 859 w 1156"/>
                        <a:gd name="T15" fmla="*/ 48 h 444"/>
                        <a:gd name="T16" fmla="*/ 924 w 1156"/>
                        <a:gd name="T17" fmla="*/ 104 h 444"/>
                        <a:gd name="T18" fmla="*/ 1036 w 1156"/>
                        <a:gd name="T19" fmla="*/ 200 h 444"/>
                        <a:gd name="T20" fmla="*/ 1091 w 1156"/>
                        <a:gd name="T21" fmla="*/ 300 h 444"/>
                        <a:gd name="T22" fmla="*/ 1156 w 1156"/>
                        <a:gd name="T23" fmla="*/ 423 h 444"/>
                        <a:gd name="T24" fmla="*/ 188 w 1156"/>
                        <a:gd name="T25" fmla="*/ 436 h 444"/>
                        <a:gd name="T26" fmla="*/ 0 w 1156"/>
                        <a:gd name="T27" fmla="*/ 444 h 444"/>
                        <a:gd name="T28" fmla="*/ 24 w 1156"/>
                        <a:gd name="T29" fmla="*/ 376 h 444"/>
                        <a:gd name="T30" fmla="*/ 76 w 1156"/>
                        <a:gd name="T31" fmla="*/ 308 h 444"/>
                        <a:gd name="T32" fmla="*/ 124 w 1156"/>
                        <a:gd name="T33" fmla="*/ 268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pattFill prst="pct10">
                      <a:fgClr>
                        <a:srgbClr val="00FF99">
                          <a:alpha val="92155"/>
                        </a:srgbClr>
                      </a:fgClr>
                      <a:bgClr>
                        <a:srgbClr val="58925F">
                          <a:alpha val="92155"/>
                        </a:srgbClr>
                      </a:bgClr>
                    </a:patt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39" name="Freeform 92" descr="Песок"/>
                    <p:cNvSpPr>
                      <a:spLocks/>
                    </p:cNvSpPr>
                    <p:nvPr/>
                  </p:nvSpPr>
                  <p:spPr bwMode="auto">
                    <a:xfrm>
                      <a:off x="1392" y="3072"/>
                      <a:ext cx="1263" cy="404"/>
                    </a:xfrm>
                    <a:custGeom>
                      <a:avLst/>
                      <a:gdLst>
                        <a:gd name="T0" fmla="*/ 507 w 1156"/>
                        <a:gd name="T1" fmla="*/ 60 h 444"/>
                        <a:gd name="T2" fmla="*/ 846 w 1156"/>
                        <a:gd name="T3" fmla="*/ 50 h 444"/>
                        <a:gd name="T4" fmla="*/ 1290 w 1156"/>
                        <a:gd name="T5" fmla="*/ 25 h 444"/>
                        <a:gd name="T6" fmla="*/ 1615 w 1156"/>
                        <a:gd name="T7" fmla="*/ 13 h 444"/>
                        <a:gd name="T8" fmla="*/ 2010 w 1156"/>
                        <a:gd name="T9" fmla="*/ 5 h 444"/>
                        <a:gd name="T10" fmla="*/ 2537 w 1156"/>
                        <a:gd name="T11" fmla="*/ 0 h 444"/>
                        <a:gd name="T12" fmla="*/ 3030 w 1156"/>
                        <a:gd name="T13" fmla="*/ 0 h 444"/>
                        <a:gd name="T14" fmla="*/ 3545 w 1156"/>
                        <a:gd name="T15" fmla="*/ 11 h 444"/>
                        <a:gd name="T16" fmla="*/ 3813 w 1156"/>
                        <a:gd name="T17" fmla="*/ 23 h 444"/>
                        <a:gd name="T18" fmla="*/ 4270 w 1156"/>
                        <a:gd name="T19" fmla="*/ 45 h 444"/>
                        <a:gd name="T20" fmla="*/ 4498 w 1156"/>
                        <a:gd name="T21" fmla="*/ 66 h 444"/>
                        <a:gd name="T22" fmla="*/ 4771 w 1156"/>
                        <a:gd name="T23" fmla="*/ 93 h 444"/>
                        <a:gd name="T24" fmla="*/ 775 w 1156"/>
                        <a:gd name="T25" fmla="*/ 96 h 444"/>
                        <a:gd name="T26" fmla="*/ 0 w 1156"/>
                        <a:gd name="T27" fmla="*/ 97 h 444"/>
                        <a:gd name="T28" fmla="*/ 96 w 1156"/>
                        <a:gd name="T29" fmla="*/ 83 h 444"/>
                        <a:gd name="T30" fmla="*/ 312 w 1156"/>
                        <a:gd name="T31" fmla="*/ 68 h 444"/>
                        <a:gd name="T32" fmla="*/ 507 w 1156"/>
                        <a:gd name="T33" fmla="*/ 60 h 444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w 1156"/>
                        <a:gd name="T52" fmla="*/ 0 h 444"/>
                        <a:gd name="T53" fmla="*/ 1156 w 1156"/>
                        <a:gd name="T54" fmla="*/ 444 h 444"/>
                      </a:gdLst>
                      <a:ahLst/>
                      <a:cxnLst>
                        <a:cxn ang="T34">
                          <a:pos x="T0" y="T1"/>
                        </a:cxn>
                        <a:cxn ang="T35">
                          <a:pos x="T2" y="T3"/>
                        </a:cxn>
                        <a:cxn ang="T36">
                          <a:pos x="T4" y="T5"/>
                        </a:cxn>
                        <a:cxn ang="T37">
                          <a:pos x="T6" y="T7"/>
                        </a:cxn>
                        <a:cxn ang="T38">
                          <a:pos x="T8" y="T9"/>
                        </a:cxn>
                        <a:cxn ang="T39">
                          <a:pos x="T10" y="T11"/>
                        </a:cxn>
                        <a:cxn ang="T40">
                          <a:pos x="T12" y="T13"/>
                        </a:cxn>
                        <a:cxn ang="T41">
                          <a:pos x="T14" y="T15"/>
                        </a:cxn>
                        <a:cxn ang="T42">
                          <a:pos x="T16" y="T17"/>
                        </a:cxn>
                        <a:cxn ang="T43">
                          <a:pos x="T18" y="T19"/>
                        </a:cxn>
                        <a:cxn ang="T44">
                          <a:pos x="T20" y="T21"/>
                        </a:cxn>
                        <a:cxn ang="T45">
                          <a:pos x="T22" y="T23"/>
                        </a:cxn>
                        <a:cxn ang="T46">
                          <a:pos x="T24" y="T25"/>
                        </a:cxn>
                        <a:cxn ang="T47">
                          <a:pos x="T26" y="T27"/>
                        </a:cxn>
                        <a:cxn ang="T48">
                          <a:pos x="T28" y="T29"/>
                        </a:cxn>
                        <a:cxn ang="T49">
                          <a:pos x="T30" y="T31"/>
                        </a:cxn>
                        <a:cxn ang="T50">
                          <a:pos x="T32" y="T33"/>
                        </a:cxn>
                      </a:cxnLst>
                      <a:rect l="T51" t="T52" r="T53" b="T54"/>
                      <a:pathLst>
                        <a:path w="1156" h="444">
                          <a:moveTo>
                            <a:pt x="124" y="268"/>
                          </a:moveTo>
                          <a:lnTo>
                            <a:pt x="204" y="224"/>
                          </a:lnTo>
                          <a:lnTo>
                            <a:pt x="312" y="112"/>
                          </a:lnTo>
                          <a:lnTo>
                            <a:pt x="392" y="60"/>
                          </a:lnTo>
                          <a:lnTo>
                            <a:pt x="488" y="24"/>
                          </a:lnTo>
                          <a:lnTo>
                            <a:pt x="615" y="0"/>
                          </a:lnTo>
                          <a:lnTo>
                            <a:pt x="735" y="0"/>
                          </a:lnTo>
                          <a:lnTo>
                            <a:pt x="859" y="48"/>
                          </a:lnTo>
                          <a:lnTo>
                            <a:pt x="924" y="104"/>
                          </a:lnTo>
                          <a:lnTo>
                            <a:pt x="1036" y="200"/>
                          </a:lnTo>
                          <a:lnTo>
                            <a:pt x="1091" y="300"/>
                          </a:lnTo>
                          <a:lnTo>
                            <a:pt x="1156" y="423"/>
                          </a:lnTo>
                          <a:lnTo>
                            <a:pt x="188" y="436"/>
                          </a:lnTo>
                          <a:lnTo>
                            <a:pt x="0" y="444"/>
                          </a:lnTo>
                          <a:lnTo>
                            <a:pt x="24" y="376"/>
                          </a:lnTo>
                          <a:lnTo>
                            <a:pt x="76" y="308"/>
                          </a:lnTo>
                          <a:lnTo>
                            <a:pt x="124" y="2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7" cstate="screen">
                        <a:alphaModFix amt="54000"/>
                      </a:blip>
                      <a:srcRect/>
                      <a:tile tx="0" ty="0" sx="100000" sy="100000" flip="none" algn="tl"/>
                    </a:blip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9505" name="Freeform 93"/>
                  <p:cNvSpPr>
                    <a:spLocks/>
                  </p:cNvSpPr>
                  <p:nvPr/>
                </p:nvSpPr>
                <p:spPr bwMode="auto">
                  <a:xfrm flipH="1">
                    <a:off x="672" y="3120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grpSp>
                <p:nvGrpSpPr>
                  <p:cNvPr id="5332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1104" y="2688"/>
                    <a:ext cx="336" cy="336"/>
                    <a:chOff x="3168" y="2592"/>
                    <a:chExt cx="1104" cy="1056"/>
                  </a:xfrm>
                </p:grpSpPr>
                <p:sp>
                  <p:nvSpPr>
                    <p:cNvPr id="19531" name="Freeform 9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 cstate="screen">
                        <a:alphaModFix amt="90000"/>
                      </a:blip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32" name="Freeform 9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 cstate="screen">
                        <a:alphaModFix amt="90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33" name="Oval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34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35" name="Oval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36" name="Oval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37" name="Oval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89803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9507" name="Freeform 102"/>
                  <p:cNvSpPr>
                    <a:spLocks/>
                  </p:cNvSpPr>
                  <p:nvPr/>
                </p:nvSpPr>
                <p:spPr bwMode="auto">
                  <a:xfrm flipH="1">
                    <a:off x="1056" y="2928"/>
                    <a:ext cx="96" cy="146"/>
                  </a:xfrm>
                  <a:custGeom>
                    <a:avLst/>
                    <a:gdLst>
                      <a:gd name="T0" fmla="*/ 0 w 242"/>
                      <a:gd name="T1" fmla="*/ 1 h 242"/>
                      <a:gd name="T2" fmla="*/ 0 w 242"/>
                      <a:gd name="T3" fmla="*/ 1 h 242"/>
                      <a:gd name="T4" fmla="*/ 0 w 242"/>
                      <a:gd name="T5" fmla="*/ 1 h 242"/>
                      <a:gd name="T6" fmla="*/ 0 w 242"/>
                      <a:gd name="T7" fmla="*/ 1 h 242"/>
                      <a:gd name="T8" fmla="*/ 0 w 242"/>
                      <a:gd name="T9" fmla="*/ 1 h 242"/>
                      <a:gd name="T10" fmla="*/ 0 w 242"/>
                      <a:gd name="T11" fmla="*/ 1 h 242"/>
                      <a:gd name="T12" fmla="*/ 0 w 242"/>
                      <a:gd name="T13" fmla="*/ 1 h 242"/>
                      <a:gd name="T14" fmla="*/ 0 w 242"/>
                      <a:gd name="T15" fmla="*/ 1 h 242"/>
                      <a:gd name="T16" fmla="*/ 0 w 242"/>
                      <a:gd name="T17" fmla="*/ 1 h 242"/>
                      <a:gd name="T18" fmla="*/ 0 w 242"/>
                      <a:gd name="T19" fmla="*/ 1 h 242"/>
                      <a:gd name="T20" fmla="*/ 0 w 242"/>
                      <a:gd name="T21" fmla="*/ 1 h 242"/>
                      <a:gd name="T22" fmla="*/ 0 w 242"/>
                      <a:gd name="T23" fmla="*/ 1 h 242"/>
                      <a:gd name="T24" fmla="*/ 0 w 242"/>
                      <a:gd name="T25" fmla="*/ 1 h 242"/>
                      <a:gd name="T26" fmla="*/ 0 w 242"/>
                      <a:gd name="T27" fmla="*/ 1 h 242"/>
                      <a:gd name="T28" fmla="*/ 0 w 242"/>
                      <a:gd name="T29" fmla="*/ 1 h 242"/>
                      <a:gd name="T30" fmla="*/ 0 w 242"/>
                      <a:gd name="T31" fmla="*/ 1 h 242"/>
                      <a:gd name="T32" fmla="*/ 0 w 242"/>
                      <a:gd name="T33" fmla="*/ 1 h 242"/>
                      <a:gd name="T34" fmla="*/ 0 w 242"/>
                      <a:gd name="T35" fmla="*/ 1 h 242"/>
                      <a:gd name="T36" fmla="*/ 0 w 242"/>
                      <a:gd name="T37" fmla="*/ 1 h 242"/>
                      <a:gd name="T38" fmla="*/ 0 w 242"/>
                      <a:gd name="T39" fmla="*/ 1 h 242"/>
                      <a:gd name="T40" fmla="*/ 0 w 242"/>
                      <a:gd name="T41" fmla="*/ 0 h 242"/>
                      <a:gd name="T42" fmla="*/ 0 w 242"/>
                      <a:gd name="T43" fmla="*/ 1 h 242"/>
                      <a:gd name="T44" fmla="*/ 0 w 242"/>
                      <a:gd name="T45" fmla="*/ 1 h 242"/>
                      <a:gd name="T46" fmla="*/ 0 w 242"/>
                      <a:gd name="T47" fmla="*/ 1 h 242"/>
                      <a:gd name="T48" fmla="*/ 0 w 242"/>
                      <a:gd name="T49" fmla="*/ 1 h 242"/>
                      <a:gd name="T50" fmla="*/ 0 w 242"/>
                      <a:gd name="T51" fmla="*/ 1 h 242"/>
                      <a:gd name="T52" fmla="*/ 0 w 242"/>
                      <a:gd name="T53" fmla="*/ 1 h 242"/>
                      <a:gd name="T54" fmla="*/ 0 w 242"/>
                      <a:gd name="T55" fmla="*/ 1 h 242"/>
                      <a:gd name="T56" fmla="*/ 0 w 242"/>
                      <a:gd name="T57" fmla="*/ 1 h 242"/>
                      <a:gd name="T58" fmla="*/ 0 w 242"/>
                      <a:gd name="T59" fmla="*/ 1 h 242"/>
                      <a:gd name="T60" fmla="*/ 0 w 242"/>
                      <a:gd name="T61" fmla="*/ 1 h 242"/>
                      <a:gd name="T62" fmla="*/ 0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08" name="Freeform 103"/>
                  <p:cNvSpPr>
                    <a:spLocks/>
                  </p:cNvSpPr>
                  <p:nvPr/>
                </p:nvSpPr>
                <p:spPr bwMode="auto">
                  <a:xfrm>
                    <a:off x="720" y="3024"/>
                    <a:ext cx="144" cy="98"/>
                  </a:xfrm>
                  <a:custGeom>
                    <a:avLst/>
                    <a:gdLst>
                      <a:gd name="T0" fmla="*/ 1 w 242"/>
                      <a:gd name="T1" fmla="*/ 0 h 242"/>
                      <a:gd name="T2" fmla="*/ 1 w 242"/>
                      <a:gd name="T3" fmla="*/ 0 h 242"/>
                      <a:gd name="T4" fmla="*/ 1 w 242"/>
                      <a:gd name="T5" fmla="*/ 0 h 242"/>
                      <a:gd name="T6" fmla="*/ 1 w 242"/>
                      <a:gd name="T7" fmla="*/ 0 h 242"/>
                      <a:gd name="T8" fmla="*/ 1 w 242"/>
                      <a:gd name="T9" fmla="*/ 0 h 242"/>
                      <a:gd name="T10" fmla="*/ 1 w 242"/>
                      <a:gd name="T11" fmla="*/ 0 h 242"/>
                      <a:gd name="T12" fmla="*/ 1 w 242"/>
                      <a:gd name="T13" fmla="*/ 0 h 242"/>
                      <a:gd name="T14" fmla="*/ 1 w 242"/>
                      <a:gd name="T15" fmla="*/ 0 h 242"/>
                      <a:gd name="T16" fmla="*/ 1 w 242"/>
                      <a:gd name="T17" fmla="*/ 0 h 242"/>
                      <a:gd name="T18" fmla="*/ 1 w 242"/>
                      <a:gd name="T19" fmla="*/ 0 h 242"/>
                      <a:gd name="T20" fmla="*/ 1 w 242"/>
                      <a:gd name="T21" fmla="*/ 0 h 242"/>
                      <a:gd name="T22" fmla="*/ 1 w 242"/>
                      <a:gd name="T23" fmla="*/ 0 h 242"/>
                      <a:gd name="T24" fmla="*/ 1 w 242"/>
                      <a:gd name="T25" fmla="*/ 0 h 242"/>
                      <a:gd name="T26" fmla="*/ 1 w 242"/>
                      <a:gd name="T27" fmla="*/ 0 h 242"/>
                      <a:gd name="T28" fmla="*/ 1 w 242"/>
                      <a:gd name="T29" fmla="*/ 0 h 242"/>
                      <a:gd name="T30" fmla="*/ 1 w 242"/>
                      <a:gd name="T31" fmla="*/ 0 h 242"/>
                      <a:gd name="T32" fmla="*/ 1 w 242"/>
                      <a:gd name="T33" fmla="*/ 0 h 242"/>
                      <a:gd name="T34" fmla="*/ 1 w 242"/>
                      <a:gd name="T35" fmla="*/ 0 h 242"/>
                      <a:gd name="T36" fmla="*/ 1 w 242"/>
                      <a:gd name="T37" fmla="*/ 0 h 242"/>
                      <a:gd name="T38" fmla="*/ 1 w 242"/>
                      <a:gd name="T39" fmla="*/ 0 h 242"/>
                      <a:gd name="T40" fmla="*/ 1 w 242"/>
                      <a:gd name="T41" fmla="*/ 0 h 242"/>
                      <a:gd name="T42" fmla="*/ 1 w 242"/>
                      <a:gd name="T43" fmla="*/ 0 h 242"/>
                      <a:gd name="T44" fmla="*/ 1 w 242"/>
                      <a:gd name="T45" fmla="*/ 0 h 242"/>
                      <a:gd name="T46" fmla="*/ 1 w 242"/>
                      <a:gd name="T47" fmla="*/ 0 h 242"/>
                      <a:gd name="T48" fmla="*/ 1 w 242"/>
                      <a:gd name="T49" fmla="*/ 0 h 242"/>
                      <a:gd name="T50" fmla="*/ 1 w 242"/>
                      <a:gd name="T51" fmla="*/ 0 h 242"/>
                      <a:gd name="T52" fmla="*/ 1 w 242"/>
                      <a:gd name="T53" fmla="*/ 0 h 242"/>
                      <a:gd name="T54" fmla="*/ 1 w 242"/>
                      <a:gd name="T55" fmla="*/ 0 h 242"/>
                      <a:gd name="T56" fmla="*/ 1 w 242"/>
                      <a:gd name="T57" fmla="*/ 0 h 242"/>
                      <a:gd name="T58" fmla="*/ 1 w 242"/>
                      <a:gd name="T59" fmla="*/ 0 h 242"/>
                      <a:gd name="T60" fmla="*/ 1 w 242"/>
                      <a:gd name="T61" fmla="*/ 0 h 242"/>
                      <a:gd name="T62" fmla="*/ 1 w 242"/>
                      <a:gd name="T63" fmla="*/ 0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09" name="Freeform 104"/>
                  <p:cNvSpPr>
                    <a:spLocks/>
                  </p:cNvSpPr>
                  <p:nvPr/>
                </p:nvSpPr>
                <p:spPr bwMode="auto">
                  <a:xfrm flipH="1">
                    <a:off x="1488" y="3168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grpSp>
                <p:nvGrpSpPr>
                  <p:cNvPr id="5333" name="Group 105"/>
                  <p:cNvGrpSpPr>
                    <a:grpSpLocks/>
                  </p:cNvGrpSpPr>
                  <p:nvPr/>
                </p:nvGrpSpPr>
                <p:grpSpPr bwMode="auto">
                  <a:xfrm>
                    <a:off x="669" y="2640"/>
                    <a:ext cx="383" cy="432"/>
                    <a:chOff x="3168" y="2592"/>
                    <a:chExt cx="1104" cy="1056"/>
                  </a:xfrm>
                </p:grpSpPr>
                <p:sp>
                  <p:nvSpPr>
                    <p:cNvPr id="19524" name="Freeform 106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 cstate="screen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25" name="Freeform 107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8" y="2592"/>
                      <a:ext cx="1104" cy="864"/>
                    </a:xfrm>
                    <a:custGeom>
                      <a:avLst/>
                      <a:gdLst>
                        <a:gd name="T0" fmla="*/ 336 w 1104"/>
                        <a:gd name="T1" fmla="*/ 672 h 864"/>
                        <a:gd name="T2" fmla="*/ 288 w 1104"/>
                        <a:gd name="T3" fmla="*/ 720 h 864"/>
                        <a:gd name="T4" fmla="*/ 240 w 1104"/>
                        <a:gd name="T5" fmla="*/ 768 h 864"/>
                        <a:gd name="T6" fmla="*/ 144 w 1104"/>
                        <a:gd name="T7" fmla="*/ 768 h 864"/>
                        <a:gd name="T8" fmla="*/ 96 w 1104"/>
                        <a:gd name="T9" fmla="*/ 720 h 864"/>
                        <a:gd name="T10" fmla="*/ 0 w 1104"/>
                        <a:gd name="T11" fmla="*/ 624 h 864"/>
                        <a:gd name="T12" fmla="*/ 0 w 1104"/>
                        <a:gd name="T13" fmla="*/ 528 h 864"/>
                        <a:gd name="T14" fmla="*/ 48 w 1104"/>
                        <a:gd name="T15" fmla="*/ 432 h 864"/>
                        <a:gd name="T16" fmla="*/ 96 w 1104"/>
                        <a:gd name="T17" fmla="*/ 336 h 864"/>
                        <a:gd name="T18" fmla="*/ 192 w 1104"/>
                        <a:gd name="T19" fmla="*/ 384 h 864"/>
                        <a:gd name="T20" fmla="*/ 240 w 1104"/>
                        <a:gd name="T21" fmla="*/ 336 h 864"/>
                        <a:gd name="T22" fmla="*/ 240 w 1104"/>
                        <a:gd name="T23" fmla="*/ 240 h 864"/>
                        <a:gd name="T24" fmla="*/ 336 w 1104"/>
                        <a:gd name="T25" fmla="*/ 192 h 864"/>
                        <a:gd name="T26" fmla="*/ 384 w 1104"/>
                        <a:gd name="T27" fmla="*/ 96 h 864"/>
                        <a:gd name="T28" fmla="*/ 432 w 1104"/>
                        <a:gd name="T29" fmla="*/ 48 h 864"/>
                        <a:gd name="T30" fmla="*/ 576 w 1104"/>
                        <a:gd name="T31" fmla="*/ 0 h 864"/>
                        <a:gd name="T32" fmla="*/ 768 w 1104"/>
                        <a:gd name="T33" fmla="*/ 48 h 864"/>
                        <a:gd name="T34" fmla="*/ 912 w 1104"/>
                        <a:gd name="T35" fmla="*/ 0 h 864"/>
                        <a:gd name="T36" fmla="*/ 1008 w 1104"/>
                        <a:gd name="T37" fmla="*/ 96 h 864"/>
                        <a:gd name="T38" fmla="*/ 1008 w 1104"/>
                        <a:gd name="T39" fmla="*/ 288 h 864"/>
                        <a:gd name="T40" fmla="*/ 864 w 1104"/>
                        <a:gd name="T41" fmla="*/ 336 h 864"/>
                        <a:gd name="T42" fmla="*/ 960 w 1104"/>
                        <a:gd name="T43" fmla="*/ 384 h 864"/>
                        <a:gd name="T44" fmla="*/ 1104 w 1104"/>
                        <a:gd name="T45" fmla="*/ 528 h 864"/>
                        <a:gd name="T46" fmla="*/ 1104 w 1104"/>
                        <a:gd name="T47" fmla="*/ 672 h 864"/>
                        <a:gd name="T48" fmla="*/ 1008 w 1104"/>
                        <a:gd name="T49" fmla="*/ 768 h 864"/>
                        <a:gd name="T50" fmla="*/ 864 w 1104"/>
                        <a:gd name="T51" fmla="*/ 864 h 864"/>
                        <a:gd name="T52" fmla="*/ 768 w 1104"/>
                        <a:gd name="T53" fmla="*/ 816 h 864"/>
                        <a:gd name="T54" fmla="*/ 720 w 1104"/>
                        <a:gd name="T55" fmla="*/ 720 h 864"/>
                        <a:gd name="T56" fmla="*/ 672 w 1104"/>
                        <a:gd name="T57" fmla="*/ 720 h 864"/>
                        <a:gd name="T58" fmla="*/ 672 w 1104"/>
                        <a:gd name="T59" fmla="*/ 624 h 864"/>
                        <a:gd name="T60" fmla="*/ 576 w 1104"/>
                        <a:gd name="T61" fmla="*/ 624 h 864"/>
                        <a:gd name="T62" fmla="*/ 480 w 1104"/>
                        <a:gd name="T63" fmla="*/ 576 h 864"/>
                        <a:gd name="T64" fmla="*/ 432 w 1104"/>
                        <a:gd name="T65" fmla="*/ 576 h 864"/>
                        <a:gd name="T66" fmla="*/ 384 w 1104"/>
                        <a:gd name="T67" fmla="*/ 672 h 864"/>
                        <a:gd name="T68" fmla="*/ 336 w 1104"/>
                        <a:gd name="T69" fmla="*/ 672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 cstate="screen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26" name="Oval 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27" name="Oval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28" name="Oval 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29" name="Oval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30" name="Oval 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9511" name="Freeform 113"/>
                  <p:cNvSpPr>
                    <a:spLocks/>
                  </p:cNvSpPr>
                  <p:nvPr/>
                </p:nvSpPr>
                <p:spPr bwMode="auto">
                  <a:xfrm>
                    <a:off x="480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grpSp>
                <p:nvGrpSpPr>
                  <p:cNvPr id="5334" name="Group 114"/>
                  <p:cNvGrpSpPr>
                    <a:grpSpLocks/>
                  </p:cNvGrpSpPr>
                  <p:nvPr/>
                </p:nvGrpSpPr>
                <p:grpSpPr bwMode="auto">
                  <a:xfrm flipH="1">
                    <a:off x="1296" y="2832"/>
                    <a:ext cx="432" cy="480"/>
                    <a:chOff x="3169" y="2592"/>
                    <a:chExt cx="1104" cy="1056"/>
                  </a:xfrm>
                </p:grpSpPr>
                <p:sp>
                  <p:nvSpPr>
                    <p:cNvPr id="19517" name="Freeform 115" descr="Орех"/>
                    <p:cNvSpPr>
                      <a:spLocks/>
                    </p:cNvSpPr>
                    <p:nvPr/>
                  </p:nvSpPr>
                  <p:spPr bwMode="auto">
                    <a:xfrm>
                      <a:off x="3360" y="2832"/>
                      <a:ext cx="720" cy="816"/>
                    </a:xfrm>
                    <a:custGeom>
                      <a:avLst/>
                      <a:gdLst>
                        <a:gd name="T0" fmla="*/ 336 w 720"/>
                        <a:gd name="T1" fmla="*/ 768 h 816"/>
                        <a:gd name="T2" fmla="*/ 339 w 720"/>
                        <a:gd name="T3" fmla="*/ 621 h 816"/>
                        <a:gd name="T4" fmla="*/ 321 w 720"/>
                        <a:gd name="T5" fmla="*/ 546 h 816"/>
                        <a:gd name="T6" fmla="*/ 234 w 720"/>
                        <a:gd name="T7" fmla="*/ 468 h 816"/>
                        <a:gd name="T8" fmla="*/ 201 w 720"/>
                        <a:gd name="T9" fmla="*/ 417 h 816"/>
                        <a:gd name="T10" fmla="*/ 96 w 720"/>
                        <a:gd name="T11" fmla="*/ 336 h 816"/>
                        <a:gd name="T12" fmla="*/ 0 w 720"/>
                        <a:gd name="T13" fmla="*/ 336 h 816"/>
                        <a:gd name="T14" fmla="*/ 147 w 720"/>
                        <a:gd name="T15" fmla="*/ 375 h 816"/>
                        <a:gd name="T16" fmla="*/ 150 w 720"/>
                        <a:gd name="T17" fmla="*/ 342 h 816"/>
                        <a:gd name="T18" fmla="*/ 228 w 720"/>
                        <a:gd name="T19" fmla="*/ 423 h 816"/>
                        <a:gd name="T20" fmla="*/ 246 w 720"/>
                        <a:gd name="T21" fmla="*/ 441 h 816"/>
                        <a:gd name="T22" fmla="*/ 336 w 720"/>
                        <a:gd name="T23" fmla="*/ 528 h 816"/>
                        <a:gd name="T24" fmla="*/ 384 w 720"/>
                        <a:gd name="T25" fmla="*/ 336 h 816"/>
                        <a:gd name="T26" fmla="*/ 384 w 720"/>
                        <a:gd name="T27" fmla="*/ 240 h 816"/>
                        <a:gd name="T28" fmla="*/ 318 w 720"/>
                        <a:gd name="T29" fmla="*/ 195 h 816"/>
                        <a:gd name="T30" fmla="*/ 240 w 720"/>
                        <a:gd name="T31" fmla="*/ 192 h 816"/>
                        <a:gd name="T32" fmla="*/ 297 w 720"/>
                        <a:gd name="T33" fmla="*/ 171 h 816"/>
                        <a:gd name="T34" fmla="*/ 375 w 720"/>
                        <a:gd name="T35" fmla="*/ 198 h 816"/>
                        <a:gd name="T36" fmla="*/ 408 w 720"/>
                        <a:gd name="T37" fmla="*/ 231 h 816"/>
                        <a:gd name="T38" fmla="*/ 441 w 720"/>
                        <a:gd name="T39" fmla="*/ 180 h 816"/>
                        <a:gd name="T40" fmla="*/ 468 w 720"/>
                        <a:gd name="T41" fmla="*/ 126 h 816"/>
                        <a:gd name="T42" fmla="*/ 528 w 720"/>
                        <a:gd name="T43" fmla="*/ 0 h 816"/>
                        <a:gd name="T44" fmla="*/ 510 w 720"/>
                        <a:gd name="T45" fmla="*/ 96 h 816"/>
                        <a:gd name="T46" fmla="*/ 432 w 720"/>
                        <a:gd name="T47" fmla="*/ 288 h 816"/>
                        <a:gd name="T48" fmla="*/ 384 w 720"/>
                        <a:gd name="T49" fmla="*/ 540 h 816"/>
                        <a:gd name="T50" fmla="*/ 474 w 720"/>
                        <a:gd name="T51" fmla="*/ 453 h 816"/>
                        <a:gd name="T52" fmla="*/ 579 w 720"/>
                        <a:gd name="T53" fmla="*/ 405 h 816"/>
                        <a:gd name="T54" fmla="*/ 720 w 720"/>
                        <a:gd name="T55" fmla="*/ 384 h 816"/>
                        <a:gd name="T56" fmla="*/ 603 w 720"/>
                        <a:gd name="T57" fmla="*/ 426 h 816"/>
                        <a:gd name="T58" fmla="*/ 678 w 720"/>
                        <a:gd name="T59" fmla="*/ 507 h 816"/>
                        <a:gd name="T60" fmla="*/ 576 w 720"/>
                        <a:gd name="T61" fmla="*/ 432 h 816"/>
                        <a:gd name="T62" fmla="*/ 480 w 720"/>
                        <a:gd name="T63" fmla="*/ 480 h 816"/>
                        <a:gd name="T64" fmla="*/ 432 w 720"/>
                        <a:gd name="T65" fmla="*/ 576 h 816"/>
                        <a:gd name="T66" fmla="*/ 432 w 720"/>
                        <a:gd name="T67" fmla="*/ 720 h 816"/>
                        <a:gd name="T68" fmla="*/ 432 w 720"/>
                        <a:gd name="T69" fmla="*/ 816 h 816"/>
                        <a:gd name="T70" fmla="*/ 240 w 720"/>
                        <a:gd name="T71" fmla="*/ 816 h 816"/>
                        <a:gd name="T72" fmla="*/ 303 w 720"/>
                        <a:gd name="T73" fmla="*/ 723 h 816"/>
                        <a:gd name="T74" fmla="*/ 297 w 720"/>
                        <a:gd name="T75" fmla="*/ 600 h 816"/>
                        <a:gd name="T76" fmla="*/ 240 w 720"/>
                        <a:gd name="T77" fmla="*/ 480 h 816"/>
                        <a:gd name="T78" fmla="*/ 288 w 720"/>
                        <a:gd name="T79" fmla="*/ 432 h 816"/>
                        <a:gd name="T80" fmla="*/ 384 w 720"/>
                        <a:gd name="T81" fmla="*/ 624 h 816"/>
                        <a:gd name="T82" fmla="*/ 363 w 720"/>
                        <a:gd name="T83" fmla="*/ 678 h 816"/>
                        <a:gd name="T84" fmla="*/ 336 w 720"/>
                        <a:gd name="T85" fmla="*/ 768 h 81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w 720"/>
                        <a:gd name="T130" fmla="*/ 0 h 816"/>
                        <a:gd name="T131" fmla="*/ 720 w 720"/>
                        <a:gd name="T132" fmla="*/ 816 h 816"/>
                      </a:gdLst>
                      <a:ahLst/>
                      <a:cxnLst>
                        <a:cxn ang="T86">
                          <a:pos x="T0" y="T1"/>
                        </a:cxn>
                        <a:cxn ang="T87">
                          <a:pos x="T2" y="T3"/>
                        </a:cxn>
                        <a:cxn ang="T88">
                          <a:pos x="T4" y="T5"/>
                        </a:cxn>
                        <a:cxn ang="T89">
                          <a:pos x="T6" y="T7"/>
                        </a:cxn>
                        <a:cxn ang="T90">
                          <a:pos x="T8" y="T9"/>
                        </a:cxn>
                        <a:cxn ang="T91">
                          <a:pos x="T10" y="T11"/>
                        </a:cxn>
                        <a:cxn ang="T92">
                          <a:pos x="T12" y="T13"/>
                        </a:cxn>
                        <a:cxn ang="T93">
                          <a:pos x="T14" y="T15"/>
                        </a:cxn>
                        <a:cxn ang="T94">
                          <a:pos x="T16" y="T17"/>
                        </a:cxn>
                        <a:cxn ang="T95">
                          <a:pos x="T18" y="T19"/>
                        </a:cxn>
                        <a:cxn ang="T96">
                          <a:pos x="T20" y="T21"/>
                        </a:cxn>
                        <a:cxn ang="T97">
                          <a:pos x="T22" y="T23"/>
                        </a:cxn>
                        <a:cxn ang="T98">
                          <a:pos x="T24" y="T25"/>
                        </a:cxn>
                        <a:cxn ang="T99">
                          <a:pos x="T26" y="T27"/>
                        </a:cxn>
                        <a:cxn ang="T100">
                          <a:pos x="T28" y="T29"/>
                        </a:cxn>
                        <a:cxn ang="T101">
                          <a:pos x="T30" y="T31"/>
                        </a:cxn>
                        <a:cxn ang="T102">
                          <a:pos x="T32" y="T33"/>
                        </a:cxn>
                        <a:cxn ang="T103">
                          <a:pos x="T34" y="T35"/>
                        </a:cxn>
                        <a:cxn ang="T104">
                          <a:pos x="T36" y="T37"/>
                        </a:cxn>
                        <a:cxn ang="T105">
                          <a:pos x="T38" y="T39"/>
                        </a:cxn>
                        <a:cxn ang="T106">
                          <a:pos x="T40" y="T41"/>
                        </a:cxn>
                        <a:cxn ang="T107">
                          <a:pos x="T42" y="T43"/>
                        </a:cxn>
                        <a:cxn ang="T108">
                          <a:pos x="T44" y="T45"/>
                        </a:cxn>
                        <a:cxn ang="T109">
                          <a:pos x="T46" y="T47"/>
                        </a:cxn>
                        <a:cxn ang="T110">
                          <a:pos x="T48" y="T49"/>
                        </a:cxn>
                        <a:cxn ang="T111">
                          <a:pos x="T50" y="T51"/>
                        </a:cxn>
                        <a:cxn ang="T112">
                          <a:pos x="T52" y="T53"/>
                        </a:cxn>
                        <a:cxn ang="T113">
                          <a:pos x="T54" y="T55"/>
                        </a:cxn>
                        <a:cxn ang="T114">
                          <a:pos x="T56" y="T57"/>
                        </a:cxn>
                        <a:cxn ang="T115">
                          <a:pos x="T58" y="T59"/>
                        </a:cxn>
                        <a:cxn ang="T116">
                          <a:pos x="T60" y="T61"/>
                        </a:cxn>
                        <a:cxn ang="T117">
                          <a:pos x="T62" y="T63"/>
                        </a:cxn>
                        <a:cxn ang="T118">
                          <a:pos x="T64" y="T65"/>
                        </a:cxn>
                        <a:cxn ang="T119">
                          <a:pos x="T66" y="T67"/>
                        </a:cxn>
                        <a:cxn ang="T120">
                          <a:pos x="T68" y="T69"/>
                        </a:cxn>
                        <a:cxn ang="T121">
                          <a:pos x="T70" y="T71"/>
                        </a:cxn>
                        <a:cxn ang="T122">
                          <a:pos x="T72" y="T73"/>
                        </a:cxn>
                        <a:cxn ang="T123">
                          <a:pos x="T74" y="T75"/>
                        </a:cxn>
                        <a:cxn ang="T124">
                          <a:pos x="T76" y="T77"/>
                        </a:cxn>
                        <a:cxn ang="T125">
                          <a:pos x="T78" y="T79"/>
                        </a:cxn>
                        <a:cxn ang="T126">
                          <a:pos x="T80" y="T81"/>
                        </a:cxn>
                        <a:cxn ang="T127">
                          <a:pos x="T82" y="T83"/>
                        </a:cxn>
                        <a:cxn ang="T128">
                          <a:pos x="T84" y="T85"/>
                        </a:cxn>
                      </a:cxnLst>
                      <a:rect l="T129" t="T130" r="T131" b="T132"/>
                      <a:pathLst>
                        <a:path w="720" h="816">
                          <a:moveTo>
                            <a:pt x="336" y="768"/>
                          </a:moveTo>
                          <a:lnTo>
                            <a:pt x="339" y="621"/>
                          </a:lnTo>
                          <a:lnTo>
                            <a:pt x="321" y="546"/>
                          </a:lnTo>
                          <a:lnTo>
                            <a:pt x="234" y="468"/>
                          </a:lnTo>
                          <a:lnTo>
                            <a:pt x="201" y="417"/>
                          </a:lnTo>
                          <a:lnTo>
                            <a:pt x="96" y="336"/>
                          </a:lnTo>
                          <a:lnTo>
                            <a:pt x="0" y="336"/>
                          </a:lnTo>
                          <a:lnTo>
                            <a:pt x="147" y="375"/>
                          </a:lnTo>
                          <a:lnTo>
                            <a:pt x="150" y="342"/>
                          </a:lnTo>
                          <a:lnTo>
                            <a:pt x="228" y="423"/>
                          </a:lnTo>
                          <a:lnTo>
                            <a:pt x="246" y="441"/>
                          </a:lnTo>
                          <a:lnTo>
                            <a:pt x="336" y="528"/>
                          </a:lnTo>
                          <a:lnTo>
                            <a:pt x="384" y="336"/>
                          </a:lnTo>
                          <a:lnTo>
                            <a:pt x="384" y="240"/>
                          </a:lnTo>
                          <a:lnTo>
                            <a:pt x="318" y="195"/>
                          </a:lnTo>
                          <a:lnTo>
                            <a:pt x="240" y="192"/>
                          </a:lnTo>
                          <a:lnTo>
                            <a:pt x="297" y="171"/>
                          </a:lnTo>
                          <a:lnTo>
                            <a:pt x="375" y="198"/>
                          </a:lnTo>
                          <a:lnTo>
                            <a:pt x="408" y="231"/>
                          </a:lnTo>
                          <a:lnTo>
                            <a:pt x="441" y="180"/>
                          </a:lnTo>
                          <a:lnTo>
                            <a:pt x="468" y="126"/>
                          </a:lnTo>
                          <a:lnTo>
                            <a:pt x="528" y="0"/>
                          </a:lnTo>
                          <a:lnTo>
                            <a:pt x="510" y="96"/>
                          </a:lnTo>
                          <a:lnTo>
                            <a:pt x="432" y="288"/>
                          </a:lnTo>
                          <a:lnTo>
                            <a:pt x="384" y="540"/>
                          </a:lnTo>
                          <a:lnTo>
                            <a:pt x="474" y="453"/>
                          </a:lnTo>
                          <a:lnTo>
                            <a:pt x="579" y="405"/>
                          </a:lnTo>
                          <a:lnTo>
                            <a:pt x="720" y="384"/>
                          </a:lnTo>
                          <a:lnTo>
                            <a:pt x="603" y="426"/>
                          </a:lnTo>
                          <a:lnTo>
                            <a:pt x="678" y="507"/>
                          </a:lnTo>
                          <a:lnTo>
                            <a:pt x="576" y="432"/>
                          </a:lnTo>
                          <a:lnTo>
                            <a:pt x="480" y="480"/>
                          </a:lnTo>
                          <a:lnTo>
                            <a:pt x="432" y="576"/>
                          </a:lnTo>
                          <a:lnTo>
                            <a:pt x="432" y="720"/>
                          </a:lnTo>
                          <a:lnTo>
                            <a:pt x="432" y="816"/>
                          </a:lnTo>
                          <a:lnTo>
                            <a:pt x="240" y="816"/>
                          </a:lnTo>
                          <a:lnTo>
                            <a:pt x="303" y="723"/>
                          </a:lnTo>
                          <a:lnTo>
                            <a:pt x="297" y="600"/>
                          </a:lnTo>
                          <a:lnTo>
                            <a:pt x="240" y="480"/>
                          </a:lnTo>
                          <a:lnTo>
                            <a:pt x="288" y="432"/>
                          </a:lnTo>
                          <a:lnTo>
                            <a:pt x="384" y="624"/>
                          </a:lnTo>
                          <a:lnTo>
                            <a:pt x="363" y="678"/>
                          </a:lnTo>
                          <a:lnTo>
                            <a:pt x="336" y="76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8" cstate="screen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18" name="Freeform 116" descr="Зеленый мрамор"/>
                    <p:cNvSpPr>
                      <a:spLocks/>
                    </p:cNvSpPr>
                    <p:nvPr/>
                  </p:nvSpPr>
                  <p:spPr bwMode="auto">
                    <a:xfrm>
                      <a:off x="3169" y="2592"/>
                      <a:ext cx="1104" cy="1056"/>
                    </a:xfrm>
                    <a:custGeom>
                      <a:avLst/>
                      <a:gdLst>
                        <a:gd name="T0" fmla="*/ 336 w 1104"/>
                        <a:gd name="T1" fmla="*/ 16647 h 864"/>
                        <a:gd name="T2" fmla="*/ 288 w 1104"/>
                        <a:gd name="T3" fmla="*/ 17854 h 864"/>
                        <a:gd name="T4" fmla="*/ 240 w 1104"/>
                        <a:gd name="T5" fmla="*/ 19052 h 864"/>
                        <a:gd name="T6" fmla="*/ 144 w 1104"/>
                        <a:gd name="T7" fmla="*/ 19052 h 864"/>
                        <a:gd name="T8" fmla="*/ 96 w 1104"/>
                        <a:gd name="T9" fmla="*/ 17854 h 864"/>
                        <a:gd name="T10" fmla="*/ 0 w 1104"/>
                        <a:gd name="T11" fmla="*/ 15477 h 864"/>
                        <a:gd name="T12" fmla="*/ 0 w 1104"/>
                        <a:gd name="T13" fmla="*/ 13086 h 864"/>
                        <a:gd name="T14" fmla="*/ 48 w 1104"/>
                        <a:gd name="T15" fmla="*/ 10707 h 864"/>
                        <a:gd name="T16" fmla="*/ 96 w 1104"/>
                        <a:gd name="T17" fmla="*/ 8337 h 864"/>
                        <a:gd name="T18" fmla="*/ 192 w 1104"/>
                        <a:gd name="T19" fmla="*/ 9504 h 864"/>
                        <a:gd name="T20" fmla="*/ 240 w 1104"/>
                        <a:gd name="T21" fmla="*/ 8337 h 864"/>
                        <a:gd name="T22" fmla="*/ 240 w 1104"/>
                        <a:gd name="T23" fmla="*/ 5942 h 864"/>
                        <a:gd name="T24" fmla="*/ 336 w 1104"/>
                        <a:gd name="T25" fmla="*/ 4759 h 864"/>
                        <a:gd name="T26" fmla="*/ 384 w 1104"/>
                        <a:gd name="T27" fmla="*/ 2381 h 864"/>
                        <a:gd name="T28" fmla="*/ 432 w 1104"/>
                        <a:gd name="T29" fmla="*/ 1203 h 864"/>
                        <a:gd name="T30" fmla="*/ 576 w 1104"/>
                        <a:gd name="T31" fmla="*/ 0 h 864"/>
                        <a:gd name="T32" fmla="*/ 768 w 1104"/>
                        <a:gd name="T33" fmla="*/ 1203 h 864"/>
                        <a:gd name="T34" fmla="*/ 912 w 1104"/>
                        <a:gd name="T35" fmla="*/ 0 h 864"/>
                        <a:gd name="T36" fmla="*/ 1008 w 1104"/>
                        <a:gd name="T37" fmla="*/ 2381 h 864"/>
                        <a:gd name="T38" fmla="*/ 1008 w 1104"/>
                        <a:gd name="T39" fmla="*/ 7151 h 864"/>
                        <a:gd name="T40" fmla="*/ 864 w 1104"/>
                        <a:gd name="T41" fmla="*/ 8337 h 864"/>
                        <a:gd name="T42" fmla="*/ 960 w 1104"/>
                        <a:gd name="T43" fmla="*/ 9504 h 864"/>
                        <a:gd name="T44" fmla="*/ 1104 w 1104"/>
                        <a:gd name="T45" fmla="*/ 13086 h 864"/>
                        <a:gd name="T46" fmla="*/ 1104 w 1104"/>
                        <a:gd name="T47" fmla="*/ 16647 h 864"/>
                        <a:gd name="T48" fmla="*/ 1008 w 1104"/>
                        <a:gd name="T49" fmla="*/ 19052 h 864"/>
                        <a:gd name="T50" fmla="*/ 864 w 1104"/>
                        <a:gd name="T51" fmla="*/ 21438 h 864"/>
                        <a:gd name="T52" fmla="*/ 768 w 1104"/>
                        <a:gd name="T53" fmla="*/ 20241 h 864"/>
                        <a:gd name="T54" fmla="*/ 720 w 1104"/>
                        <a:gd name="T55" fmla="*/ 17854 h 864"/>
                        <a:gd name="T56" fmla="*/ 672 w 1104"/>
                        <a:gd name="T57" fmla="*/ 17854 h 864"/>
                        <a:gd name="T58" fmla="*/ 672 w 1104"/>
                        <a:gd name="T59" fmla="*/ 15477 h 864"/>
                        <a:gd name="T60" fmla="*/ 576 w 1104"/>
                        <a:gd name="T61" fmla="*/ 15477 h 864"/>
                        <a:gd name="T62" fmla="*/ 480 w 1104"/>
                        <a:gd name="T63" fmla="*/ 14287 h 864"/>
                        <a:gd name="T64" fmla="*/ 432 w 1104"/>
                        <a:gd name="T65" fmla="*/ 14287 h 864"/>
                        <a:gd name="T66" fmla="*/ 384 w 1104"/>
                        <a:gd name="T67" fmla="*/ 16647 h 864"/>
                        <a:gd name="T68" fmla="*/ 336 w 1104"/>
                        <a:gd name="T69" fmla="*/ 16647 h 864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1104"/>
                        <a:gd name="T106" fmla="*/ 0 h 864"/>
                        <a:gd name="T107" fmla="*/ 1104 w 1104"/>
                        <a:gd name="T108" fmla="*/ 864 h 864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1104" h="864">
                          <a:moveTo>
                            <a:pt x="336" y="672"/>
                          </a:moveTo>
                          <a:lnTo>
                            <a:pt x="288" y="720"/>
                          </a:lnTo>
                          <a:lnTo>
                            <a:pt x="240" y="768"/>
                          </a:lnTo>
                          <a:lnTo>
                            <a:pt x="144" y="768"/>
                          </a:lnTo>
                          <a:lnTo>
                            <a:pt x="96" y="720"/>
                          </a:lnTo>
                          <a:lnTo>
                            <a:pt x="0" y="624"/>
                          </a:lnTo>
                          <a:lnTo>
                            <a:pt x="0" y="528"/>
                          </a:lnTo>
                          <a:lnTo>
                            <a:pt x="48" y="432"/>
                          </a:lnTo>
                          <a:lnTo>
                            <a:pt x="96" y="336"/>
                          </a:lnTo>
                          <a:lnTo>
                            <a:pt x="192" y="384"/>
                          </a:lnTo>
                          <a:lnTo>
                            <a:pt x="240" y="336"/>
                          </a:lnTo>
                          <a:lnTo>
                            <a:pt x="240" y="240"/>
                          </a:lnTo>
                          <a:lnTo>
                            <a:pt x="336" y="192"/>
                          </a:lnTo>
                          <a:lnTo>
                            <a:pt x="384" y="96"/>
                          </a:lnTo>
                          <a:lnTo>
                            <a:pt x="432" y="48"/>
                          </a:lnTo>
                          <a:lnTo>
                            <a:pt x="576" y="0"/>
                          </a:lnTo>
                          <a:lnTo>
                            <a:pt x="768" y="48"/>
                          </a:lnTo>
                          <a:lnTo>
                            <a:pt x="912" y="0"/>
                          </a:lnTo>
                          <a:lnTo>
                            <a:pt x="1008" y="96"/>
                          </a:lnTo>
                          <a:lnTo>
                            <a:pt x="1008" y="288"/>
                          </a:lnTo>
                          <a:lnTo>
                            <a:pt x="864" y="336"/>
                          </a:lnTo>
                          <a:lnTo>
                            <a:pt x="960" y="384"/>
                          </a:lnTo>
                          <a:lnTo>
                            <a:pt x="1104" y="528"/>
                          </a:lnTo>
                          <a:lnTo>
                            <a:pt x="1104" y="672"/>
                          </a:lnTo>
                          <a:lnTo>
                            <a:pt x="1008" y="768"/>
                          </a:lnTo>
                          <a:lnTo>
                            <a:pt x="864" y="864"/>
                          </a:lnTo>
                          <a:lnTo>
                            <a:pt x="768" y="816"/>
                          </a:lnTo>
                          <a:lnTo>
                            <a:pt x="720" y="720"/>
                          </a:lnTo>
                          <a:lnTo>
                            <a:pt x="672" y="720"/>
                          </a:lnTo>
                          <a:lnTo>
                            <a:pt x="672" y="624"/>
                          </a:lnTo>
                          <a:lnTo>
                            <a:pt x="576" y="624"/>
                          </a:lnTo>
                          <a:lnTo>
                            <a:pt x="480" y="576"/>
                          </a:lnTo>
                          <a:lnTo>
                            <a:pt x="432" y="576"/>
                          </a:lnTo>
                          <a:lnTo>
                            <a:pt x="384" y="672"/>
                          </a:lnTo>
                          <a:lnTo>
                            <a:pt x="336" y="67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6" cstate="screen">
                        <a:alphaModFix amt="45000"/>
                      </a:blip>
                      <a:srcRect/>
                      <a:tile tx="0" ty="0" sx="100000" sy="100000" flip="none" algn="tl"/>
                    </a:blipFill>
                    <a:ln w="22225">
                      <a:solidFill>
                        <a:srgbClr val="99CC00"/>
                      </a:solidFill>
                      <a:prstDash val="lgDashDot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19" name="Oval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12" y="3168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20" name="Oval 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0" y="3120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21" name="Oval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307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22" name="Oval 1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60" y="3264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  <p:sp>
                  <p:nvSpPr>
                    <p:cNvPr id="19523" name="Oval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32" y="3312"/>
                      <a:ext cx="48" cy="48"/>
                    </a:xfrm>
                    <a:prstGeom prst="ellipse">
                      <a:avLst/>
                    </a:prstGeom>
                    <a:solidFill>
                      <a:srgbClr val="FFFF00">
                        <a:alpha val="94901"/>
                      </a:srgbClr>
                    </a:solidFill>
                    <a:ln w="19050" cap="rnd">
                      <a:solidFill>
                        <a:schemeClr val="bg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ru-RU"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9513" name="Freeform 122"/>
                  <p:cNvSpPr>
                    <a:spLocks/>
                  </p:cNvSpPr>
                  <p:nvPr/>
                </p:nvSpPr>
                <p:spPr bwMode="auto">
                  <a:xfrm>
                    <a:off x="1392" y="3216"/>
                    <a:ext cx="144" cy="146"/>
                  </a:xfrm>
                  <a:custGeom>
                    <a:avLst/>
                    <a:gdLst>
                      <a:gd name="T0" fmla="*/ 1 w 242"/>
                      <a:gd name="T1" fmla="*/ 1 h 242"/>
                      <a:gd name="T2" fmla="*/ 1 w 242"/>
                      <a:gd name="T3" fmla="*/ 1 h 242"/>
                      <a:gd name="T4" fmla="*/ 1 w 242"/>
                      <a:gd name="T5" fmla="*/ 1 h 242"/>
                      <a:gd name="T6" fmla="*/ 1 w 242"/>
                      <a:gd name="T7" fmla="*/ 1 h 242"/>
                      <a:gd name="T8" fmla="*/ 1 w 242"/>
                      <a:gd name="T9" fmla="*/ 1 h 242"/>
                      <a:gd name="T10" fmla="*/ 1 w 242"/>
                      <a:gd name="T11" fmla="*/ 1 h 242"/>
                      <a:gd name="T12" fmla="*/ 1 w 242"/>
                      <a:gd name="T13" fmla="*/ 1 h 242"/>
                      <a:gd name="T14" fmla="*/ 1 w 242"/>
                      <a:gd name="T15" fmla="*/ 1 h 242"/>
                      <a:gd name="T16" fmla="*/ 1 w 242"/>
                      <a:gd name="T17" fmla="*/ 1 h 242"/>
                      <a:gd name="T18" fmla="*/ 1 w 242"/>
                      <a:gd name="T19" fmla="*/ 1 h 242"/>
                      <a:gd name="T20" fmla="*/ 1 w 242"/>
                      <a:gd name="T21" fmla="*/ 1 h 242"/>
                      <a:gd name="T22" fmla="*/ 1 w 242"/>
                      <a:gd name="T23" fmla="*/ 1 h 242"/>
                      <a:gd name="T24" fmla="*/ 1 w 242"/>
                      <a:gd name="T25" fmla="*/ 1 h 242"/>
                      <a:gd name="T26" fmla="*/ 1 w 242"/>
                      <a:gd name="T27" fmla="*/ 1 h 242"/>
                      <a:gd name="T28" fmla="*/ 1 w 242"/>
                      <a:gd name="T29" fmla="*/ 1 h 242"/>
                      <a:gd name="T30" fmla="*/ 1 w 242"/>
                      <a:gd name="T31" fmla="*/ 1 h 242"/>
                      <a:gd name="T32" fmla="*/ 1 w 242"/>
                      <a:gd name="T33" fmla="*/ 1 h 242"/>
                      <a:gd name="T34" fmla="*/ 1 w 242"/>
                      <a:gd name="T35" fmla="*/ 1 h 242"/>
                      <a:gd name="T36" fmla="*/ 1 w 242"/>
                      <a:gd name="T37" fmla="*/ 1 h 242"/>
                      <a:gd name="T38" fmla="*/ 1 w 242"/>
                      <a:gd name="T39" fmla="*/ 1 h 242"/>
                      <a:gd name="T40" fmla="*/ 1 w 242"/>
                      <a:gd name="T41" fmla="*/ 0 h 242"/>
                      <a:gd name="T42" fmla="*/ 1 w 242"/>
                      <a:gd name="T43" fmla="*/ 1 h 242"/>
                      <a:gd name="T44" fmla="*/ 1 w 242"/>
                      <a:gd name="T45" fmla="*/ 1 h 242"/>
                      <a:gd name="T46" fmla="*/ 1 w 242"/>
                      <a:gd name="T47" fmla="*/ 1 h 242"/>
                      <a:gd name="T48" fmla="*/ 1 w 242"/>
                      <a:gd name="T49" fmla="*/ 1 h 242"/>
                      <a:gd name="T50" fmla="*/ 1 w 242"/>
                      <a:gd name="T51" fmla="*/ 1 h 242"/>
                      <a:gd name="T52" fmla="*/ 1 w 242"/>
                      <a:gd name="T53" fmla="*/ 1 h 242"/>
                      <a:gd name="T54" fmla="*/ 1 w 242"/>
                      <a:gd name="T55" fmla="*/ 1 h 242"/>
                      <a:gd name="T56" fmla="*/ 1 w 242"/>
                      <a:gd name="T57" fmla="*/ 1 h 242"/>
                      <a:gd name="T58" fmla="*/ 1 w 242"/>
                      <a:gd name="T59" fmla="*/ 1 h 242"/>
                      <a:gd name="T60" fmla="*/ 1 w 242"/>
                      <a:gd name="T61" fmla="*/ 1 h 242"/>
                      <a:gd name="T62" fmla="*/ 1 w 242"/>
                      <a:gd name="T63" fmla="*/ 1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8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14" name="Freeform 123"/>
                  <p:cNvSpPr>
                    <a:spLocks/>
                  </p:cNvSpPr>
                  <p:nvPr/>
                </p:nvSpPr>
                <p:spPr bwMode="auto">
                  <a:xfrm>
                    <a:off x="720" y="3168"/>
                    <a:ext cx="288" cy="192"/>
                  </a:xfrm>
                  <a:custGeom>
                    <a:avLst/>
                    <a:gdLst>
                      <a:gd name="T0" fmla="*/ 0 w 480"/>
                      <a:gd name="T1" fmla="*/ 1 h 288"/>
                      <a:gd name="T2" fmla="*/ 1 w 480"/>
                      <a:gd name="T3" fmla="*/ 1 h 288"/>
                      <a:gd name="T4" fmla="*/ 1 w 480"/>
                      <a:gd name="T5" fmla="*/ 1 h 288"/>
                      <a:gd name="T6" fmla="*/ 1 w 480"/>
                      <a:gd name="T7" fmla="*/ 1 h 288"/>
                      <a:gd name="T8" fmla="*/ 1 w 480"/>
                      <a:gd name="T9" fmla="*/ 0 h 288"/>
                      <a:gd name="T10" fmla="*/ 1 w 480"/>
                      <a:gd name="T11" fmla="*/ 1 h 288"/>
                      <a:gd name="T12" fmla="*/ 1 w 480"/>
                      <a:gd name="T13" fmla="*/ 1 h 288"/>
                      <a:gd name="T14" fmla="*/ 1 w 480"/>
                      <a:gd name="T15" fmla="*/ 1 h 288"/>
                      <a:gd name="T16" fmla="*/ 1 w 480"/>
                      <a:gd name="T17" fmla="*/ 1 h 288"/>
                      <a:gd name="T18" fmla="*/ 1 w 480"/>
                      <a:gd name="T19" fmla="*/ 1 h 288"/>
                      <a:gd name="T20" fmla="*/ 1 w 480"/>
                      <a:gd name="T21" fmla="*/ 1 h 288"/>
                      <a:gd name="T22" fmla="*/ 1 w 480"/>
                      <a:gd name="T23" fmla="*/ 1 h 288"/>
                      <a:gd name="T24" fmla="*/ 0 w 480"/>
                      <a:gd name="T25" fmla="*/ 1 h 28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80"/>
                      <a:gd name="T40" fmla="*/ 0 h 288"/>
                      <a:gd name="T41" fmla="*/ 480 w 480"/>
                      <a:gd name="T42" fmla="*/ 288 h 288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80" h="288">
                        <a:moveTo>
                          <a:pt x="0" y="288"/>
                        </a:moveTo>
                        <a:lnTo>
                          <a:pt x="48" y="192"/>
                        </a:lnTo>
                        <a:lnTo>
                          <a:pt x="144" y="144"/>
                        </a:lnTo>
                        <a:lnTo>
                          <a:pt x="192" y="48"/>
                        </a:lnTo>
                        <a:lnTo>
                          <a:pt x="288" y="0"/>
                        </a:lnTo>
                        <a:lnTo>
                          <a:pt x="336" y="48"/>
                        </a:lnTo>
                        <a:lnTo>
                          <a:pt x="432" y="48"/>
                        </a:lnTo>
                        <a:lnTo>
                          <a:pt x="480" y="144"/>
                        </a:lnTo>
                        <a:lnTo>
                          <a:pt x="288" y="192"/>
                        </a:lnTo>
                        <a:lnTo>
                          <a:pt x="336" y="240"/>
                        </a:lnTo>
                        <a:lnTo>
                          <a:pt x="240" y="240"/>
                        </a:lnTo>
                        <a:lnTo>
                          <a:pt x="144" y="288"/>
                        </a:lnTo>
                        <a:lnTo>
                          <a:pt x="0" y="288"/>
                        </a:ln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99FF33">
                          <a:alpha val="62000"/>
                        </a:srgbClr>
                      </a:gs>
                      <a:gs pos="100000">
                        <a:srgbClr val="FFFF00">
                          <a:alpha val="32999"/>
                        </a:srgbClr>
                      </a:gs>
                    </a:gsLst>
                    <a:path path="rect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15" name="Freeform 124"/>
                  <p:cNvSpPr>
                    <a:spLocks/>
                  </p:cNvSpPr>
                  <p:nvPr/>
                </p:nvSpPr>
                <p:spPr bwMode="auto">
                  <a:xfrm>
                    <a:off x="960" y="3168"/>
                    <a:ext cx="192" cy="194"/>
                  </a:xfrm>
                  <a:custGeom>
                    <a:avLst/>
                    <a:gdLst>
                      <a:gd name="T0" fmla="*/ 2 w 242"/>
                      <a:gd name="T1" fmla="*/ 2 h 242"/>
                      <a:gd name="T2" fmla="*/ 2 w 242"/>
                      <a:gd name="T3" fmla="*/ 3 h 242"/>
                      <a:gd name="T4" fmla="*/ 2 w 242"/>
                      <a:gd name="T5" fmla="*/ 4 h 242"/>
                      <a:gd name="T6" fmla="*/ 2 w 242"/>
                      <a:gd name="T7" fmla="*/ 5 h 242"/>
                      <a:gd name="T8" fmla="*/ 3 w 242"/>
                      <a:gd name="T9" fmla="*/ 7 h 242"/>
                      <a:gd name="T10" fmla="*/ 4 w 242"/>
                      <a:gd name="T11" fmla="*/ 7 h 242"/>
                      <a:gd name="T12" fmla="*/ 4 w 242"/>
                      <a:gd name="T13" fmla="*/ 7 h 242"/>
                      <a:gd name="T14" fmla="*/ 4 w 242"/>
                      <a:gd name="T15" fmla="*/ 6 h 242"/>
                      <a:gd name="T16" fmla="*/ 4 w 242"/>
                      <a:gd name="T17" fmla="*/ 5 h 242"/>
                      <a:gd name="T18" fmla="*/ 5 w 242"/>
                      <a:gd name="T19" fmla="*/ 4 h 242"/>
                      <a:gd name="T20" fmla="*/ 5 w 242"/>
                      <a:gd name="T21" fmla="*/ 4 h 242"/>
                      <a:gd name="T22" fmla="*/ 6 w 242"/>
                      <a:gd name="T23" fmla="*/ 4 h 242"/>
                      <a:gd name="T24" fmla="*/ 6 w 242"/>
                      <a:gd name="T25" fmla="*/ 4 h 242"/>
                      <a:gd name="T26" fmla="*/ 5 w 242"/>
                      <a:gd name="T27" fmla="*/ 3 h 242"/>
                      <a:gd name="T28" fmla="*/ 5 w 242"/>
                      <a:gd name="T29" fmla="*/ 3 h 242"/>
                      <a:gd name="T30" fmla="*/ 4 w 242"/>
                      <a:gd name="T31" fmla="*/ 4 h 242"/>
                      <a:gd name="T32" fmla="*/ 4 w 242"/>
                      <a:gd name="T33" fmla="*/ 4 h 242"/>
                      <a:gd name="T34" fmla="*/ 4 w 242"/>
                      <a:gd name="T35" fmla="*/ 4 h 242"/>
                      <a:gd name="T36" fmla="*/ 4 w 242"/>
                      <a:gd name="T37" fmla="*/ 5 h 242"/>
                      <a:gd name="T38" fmla="*/ 2 w 242"/>
                      <a:gd name="T39" fmla="*/ 2 h 242"/>
                      <a:gd name="T40" fmla="*/ 2 w 242"/>
                      <a:gd name="T41" fmla="*/ 0 h 242"/>
                      <a:gd name="T42" fmla="*/ 2 w 242"/>
                      <a:gd name="T43" fmla="*/ 2 h 242"/>
                      <a:gd name="T44" fmla="*/ 2 w 242"/>
                      <a:gd name="T45" fmla="*/ 2 h 242"/>
                      <a:gd name="T46" fmla="*/ 2 w 242"/>
                      <a:gd name="T47" fmla="*/ 3 h 242"/>
                      <a:gd name="T48" fmla="*/ 3 w 242"/>
                      <a:gd name="T49" fmla="*/ 5 h 242"/>
                      <a:gd name="T50" fmla="*/ 2 w 242"/>
                      <a:gd name="T51" fmla="*/ 4 h 242"/>
                      <a:gd name="T52" fmla="*/ 2 w 242"/>
                      <a:gd name="T53" fmla="*/ 3 h 242"/>
                      <a:gd name="T54" fmla="*/ 2 w 242"/>
                      <a:gd name="T55" fmla="*/ 2 h 242"/>
                      <a:gd name="T56" fmla="*/ 2 w 242"/>
                      <a:gd name="T57" fmla="*/ 2 h 242"/>
                      <a:gd name="T58" fmla="*/ 2 w 242"/>
                      <a:gd name="T59" fmla="*/ 2 h 242"/>
                      <a:gd name="T60" fmla="*/ 2 w 242"/>
                      <a:gd name="T61" fmla="*/ 3 h 242"/>
                      <a:gd name="T62" fmla="*/ 2 w 242"/>
                      <a:gd name="T63" fmla="*/ 2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FFFF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  <p:sp>
                <p:nvSpPr>
                  <p:cNvPr id="19516" name="Freeform 125"/>
                  <p:cNvSpPr>
                    <a:spLocks/>
                  </p:cNvSpPr>
                  <p:nvPr/>
                </p:nvSpPr>
                <p:spPr bwMode="auto">
                  <a:xfrm flipH="1">
                    <a:off x="1056" y="2976"/>
                    <a:ext cx="144" cy="290"/>
                  </a:xfrm>
                  <a:custGeom>
                    <a:avLst/>
                    <a:gdLst>
                      <a:gd name="T0" fmla="*/ 1 w 242"/>
                      <a:gd name="T1" fmla="*/ 1672 h 242"/>
                      <a:gd name="T2" fmla="*/ 1 w 242"/>
                      <a:gd name="T3" fmla="*/ 2116 h 242"/>
                      <a:gd name="T4" fmla="*/ 1 w 242"/>
                      <a:gd name="T5" fmla="*/ 2654 h 242"/>
                      <a:gd name="T6" fmla="*/ 1 w 242"/>
                      <a:gd name="T7" fmla="*/ 3150 h 242"/>
                      <a:gd name="T8" fmla="*/ 1 w 242"/>
                      <a:gd name="T9" fmla="*/ 4345 h 242"/>
                      <a:gd name="T10" fmla="*/ 1 w 242"/>
                      <a:gd name="T11" fmla="*/ 4241 h 242"/>
                      <a:gd name="T12" fmla="*/ 1 w 242"/>
                      <a:gd name="T13" fmla="*/ 4345 h 242"/>
                      <a:gd name="T14" fmla="*/ 1 w 242"/>
                      <a:gd name="T15" fmla="*/ 3902 h 242"/>
                      <a:gd name="T16" fmla="*/ 1 w 242"/>
                      <a:gd name="T17" fmla="*/ 3039 h 242"/>
                      <a:gd name="T18" fmla="*/ 1 w 242"/>
                      <a:gd name="T19" fmla="*/ 2654 h 242"/>
                      <a:gd name="T20" fmla="*/ 1 w 242"/>
                      <a:gd name="T21" fmla="*/ 2437 h 242"/>
                      <a:gd name="T22" fmla="*/ 1 w 242"/>
                      <a:gd name="T23" fmla="*/ 2489 h 242"/>
                      <a:gd name="T24" fmla="*/ 1 w 242"/>
                      <a:gd name="T25" fmla="*/ 2612 h 242"/>
                      <a:gd name="T26" fmla="*/ 1 w 242"/>
                      <a:gd name="T27" fmla="*/ 2004 h 242"/>
                      <a:gd name="T28" fmla="*/ 1 w 242"/>
                      <a:gd name="T29" fmla="*/ 2072 h 242"/>
                      <a:gd name="T30" fmla="*/ 1 w 242"/>
                      <a:gd name="T31" fmla="*/ 2180 h 242"/>
                      <a:gd name="T32" fmla="*/ 1 w 242"/>
                      <a:gd name="T33" fmla="*/ 2340 h 242"/>
                      <a:gd name="T34" fmla="*/ 1 w 242"/>
                      <a:gd name="T35" fmla="*/ 2375 h 242"/>
                      <a:gd name="T36" fmla="*/ 1 w 242"/>
                      <a:gd name="T37" fmla="*/ 3106 h 242"/>
                      <a:gd name="T38" fmla="*/ 1 w 242"/>
                      <a:gd name="T39" fmla="*/ 888 h 242"/>
                      <a:gd name="T40" fmla="*/ 1 w 242"/>
                      <a:gd name="T41" fmla="*/ 0 h 242"/>
                      <a:gd name="T42" fmla="*/ 1 w 242"/>
                      <a:gd name="T43" fmla="*/ 701 h 242"/>
                      <a:gd name="T44" fmla="*/ 1 w 242"/>
                      <a:gd name="T45" fmla="*/ 1528 h 242"/>
                      <a:gd name="T46" fmla="*/ 1 w 242"/>
                      <a:gd name="T47" fmla="*/ 2004 h 242"/>
                      <a:gd name="T48" fmla="*/ 1 w 242"/>
                      <a:gd name="T49" fmla="*/ 2751 h 242"/>
                      <a:gd name="T50" fmla="*/ 1 w 242"/>
                      <a:gd name="T51" fmla="*/ 2340 h 242"/>
                      <a:gd name="T52" fmla="*/ 1 w 242"/>
                      <a:gd name="T53" fmla="*/ 1847 h 242"/>
                      <a:gd name="T54" fmla="*/ 1 w 242"/>
                      <a:gd name="T55" fmla="*/ 1630 h 242"/>
                      <a:gd name="T56" fmla="*/ 1 w 242"/>
                      <a:gd name="T57" fmla="*/ 1528 h 242"/>
                      <a:gd name="T58" fmla="*/ 1 w 242"/>
                      <a:gd name="T59" fmla="*/ 1579 h 242"/>
                      <a:gd name="T60" fmla="*/ 1 w 242"/>
                      <a:gd name="T61" fmla="*/ 1805 h 242"/>
                      <a:gd name="T62" fmla="*/ 1 w 242"/>
                      <a:gd name="T63" fmla="*/ 1672 h 24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242"/>
                      <a:gd name="T97" fmla="*/ 0 h 242"/>
                      <a:gd name="T98" fmla="*/ 242 w 242"/>
                      <a:gd name="T99" fmla="*/ 242 h 24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242" h="242">
                        <a:moveTo>
                          <a:pt x="19" y="93"/>
                        </a:moveTo>
                        <a:cubicBezTo>
                          <a:pt x="37" y="98"/>
                          <a:pt x="41" y="107"/>
                          <a:pt x="55" y="117"/>
                        </a:cubicBezTo>
                        <a:cubicBezTo>
                          <a:pt x="63" y="129"/>
                          <a:pt x="76" y="139"/>
                          <a:pt x="88" y="147"/>
                        </a:cubicBezTo>
                        <a:cubicBezTo>
                          <a:pt x="94" y="156"/>
                          <a:pt x="97" y="165"/>
                          <a:pt x="103" y="174"/>
                        </a:cubicBezTo>
                        <a:cubicBezTo>
                          <a:pt x="109" y="196"/>
                          <a:pt x="114" y="218"/>
                          <a:pt x="118" y="240"/>
                        </a:cubicBezTo>
                        <a:cubicBezTo>
                          <a:pt x="132" y="235"/>
                          <a:pt x="133" y="230"/>
                          <a:pt x="148" y="234"/>
                        </a:cubicBezTo>
                        <a:cubicBezTo>
                          <a:pt x="151" y="236"/>
                          <a:pt x="154" y="242"/>
                          <a:pt x="157" y="240"/>
                        </a:cubicBezTo>
                        <a:cubicBezTo>
                          <a:pt x="164" y="235"/>
                          <a:pt x="161" y="224"/>
                          <a:pt x="163" y="216"/>
                        </a:cubicBezTo>
                        <a:cubicBezTo>
                          <a:pt x="168" y="199"/>
                          <a:pt x="173" y="183"/>
                          <a:pt x="181" y="168"/>
                        </a:cubicBezTo>
                        <a:cubicBezTo>
                          <a:pt x="198" y="138"/>
                          <a:pt x="185" y="157"/>
                          <a:pt x="202" y="147"/>
                        </a:cubicBezTo>
                        <a:cubicBezTo>
                          <a:pt x="208" y="143"/>
                          <a:pt x="220" y="135"/>
                          <a:pt x="220" y="135"/>
                        </a:cubicBezTo>
                        <a:cubicBezTo>
                          <a:pt x="224" y="136"/>
                          <a:pt x="228" y="136"/>
                          <a:pt x="232" y="138"/>
                        </a:cubicBezTo>
                        <a:cubicBezTo>
                          <a:pt x="235" y="139"/>
                          <a:pt x="242" y="147"/>
                          <a:pt x="241" y="144"/>
                        </a:cubicBezTo>
                        <a:cubicBezTo>
                          <a:pt x="236" y="129"/>
                          <a:pt x="234" y="120"/>
                          <a:pt x="220" y="111"/>
                        </a:cubicBezTo>
                        <a:cubicBezTo>
                          <a:pt x="212" y="112"/>
                          <a:pt x="204" y="112"/>
                          <a:pt x="196" y="114"/>
                        </a:cubicBezTo>
                        <a:cubicBezTo>
                          <a:pt x="190" y="115"/>
                          <a:pt x="178" y="120"/>
                          <a:pt x="178" y="120"/>
                        </a:cubicBezTo>
                        <a:cubicBezTo>
                          <a:pt x="176" y="123"/>
                          <a:pt x="175" y="127"/>
                          <a:pt x="172" y="129"/>
                        </a:cubicBezTo>
                        <a:cubicBezTo>
                          <a:pt x="170" y="131"/>
                          <a:pt x="165" y="130"/>
                          <a:pt x="163" y="132"/>
                        </a:cubicBezTo>
                        <a:cubicBezTo>
                          <a:pt x="161" y="134"/>
                          <a:pt x="150" y="166"/>
                          <a:pt x="148" y="171"/>
                        </a:cubicBezTo>
                        <a:cubicBezTo>
                          <a:pt x="145" y="132"/>
                          <a:pt x="140" y="72"/>
                          <a:pt x="103" y="48"/>
                        </a:cubicBezTo>
                        <a:cubicBezTo>
                          <a:pt x="96" y="26"/>
                          <a:pt x="62" y="7"/>
                          <a:pt x="40" y="0"/>
                        </a:cubicBezTo>
                        <a:cubicBezTo>
                          <a:pt x="49" y="14"/>
                          <a:pt x="60" y="34"/>
                          <a:pt x="76" y="39"/>
                        </a:cubicBezTo>
                        <a:cubicBezTo>
                          <a:pt x="86" y="54"/>
                          <a:pt x="96" y="68"/>
                          <a:pt x="103" y="84"/>
                        </a:cubicBezTo>
                        <a:cubicBezTo>
                          <a:pt x="107" y="93"/>
                          <a:pt x="112" y="111"/>
                          <a:pt x="112" y="111"/>
                        </a:cubicBezTo>
                        <a:cubicBezTo>
                          <a:pt x="114" y="125"/>
                          <a:pt x="119" y="140"/>
                          <a:pt x="115" y="153"/>
                        </a:cubicBezTo>
                        <a:cubicBezTo>
                          <a:pt x="101" y="132"/>
                          <a:pt x="109" y="139"/>
                          <a:pt x="94" y="129"/>
                        </a:cubicBezTo>
                        <a:cubicBezTo>
                          <a:pt x="90" y="117"/>
                          <a:pt x="80" y="108"/>
                          <a:pt x="70" y="102"/>
                        </a:cubicBezTo>
                        <a:cubicBezTo>
                          <a:pt x="64" y="98"/>
                          <a:pt x="58" y="94"/>
                          <a:pt x="52" y="90"/>
                        </a:cubicBezTo>
                        <a:cubicBezTo>
                          <a:pt x="49" y="88"/>
                          <a:pt x="43" y="84"/>
                          <a:pt x="43" y="84"/>
                        </a:cubicBezTo>
                        <a:cubicBezTo>
                          <a:pt x="34" y="85"/>
                          <a:pt x="25" y="86"/>
                          <a:pt x="16" y="87"/>
                        </a:cubicBezTo>
                        <a:cubicBezTo>
                          <a:pt x="10" y="88"/>
                          <a:pt x="0" y="95"/>
                          <a:pt x="4" y="99"/>
                        </a:cubicBezTo>
                        <a:cubicBezTo>
                          <a:pt x="7" y="102"/>
                          <a:pt x="29" y="83"/>
                          <a:pt x="19" y="93"/>
                        </a:cubicBezTo>
                        <a:close/>
                      </a:path>
                    </a:pathLst>
                  </a:custGeom>
                  <a:gradFill rotWithShape="1">
                    <a:gsLst>
                      <a:gs pos="0">
                        <a:srgbClr val="5AE471"/>
                      </a:gs>
                      <a:gs pos="50000">
                        <a:srgbClr val="008000"/>
                      </a:gs>
                      <a:gs pos="100000">
                        <a:srgbClr val="5AE471"/>
                      </a:gs>
                    </a:gsLst>
                    <a:lin ang="0" scaled="1"/>
                  </a:gradFill>
                  <a:ln w="9525">
                    <a:solidFill>
                      <a:srgbClr val="00FF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Arial" charset="0"/>
                    </a:endParaRPr>
                  </a:p>
                </p:txBody>
              </p:sp>
            </p:grpSp>
            <p:sp>
              <p:nvSpPr>
                <p:cNvPr id="19502" name="Freeform 126"/>
                <p:cNvSpPr>
                  <a:spLocks/>
                </p:cNvSpPr>
                <p:nvPr/>
              </p:nvSpPr>
              <p:spPr bwMode="auto">
                <a:xfrm>
                  <a:off x="336" y="3312"/>
                  <a:ext cx="1283" cy="144"/>
                </a:xfrm>
                <a:custGeom>
                  <a:avLst/>
                  <a:gdLst>
                    <a:gd name="T0" fmla="*/ 1074 w 1152"/>
                    <a:gd name="T1" fmla="*/ 2 h 192"/>
                    <a:gd name="T2" fmla="*/ 0 w 1152"/>
                    <a:gd name="T3" fmla="*/ 2 h 192"/>
                    <a:gd name="T4" fmla="*/ 1344 w 1152"/>
                    <a:gd name="T5" fmla="*/ 2 h 192"/>
                    <a:gd name="T6" fmla="*/ 2693 w 1152"/>
                    <a:gd name="T7" fmla="*/ 2 h 192"/>
                    <a:gd name="T8" fmla="*/ 4302 w 1152"/>
                    <a:gd name="T9" fmla="*/ 2 h 192"/>
                    <a:gd name="T10" fmla="*/ 6451 w 1152"/>
                    <a:gd name="T11" fmla="*/ 2 h 192"/>
                    <a:gd name="T12" fmla="*/ 6188 w 1152"/>
                    <a:gd name="T13" fmla="*/ 2 h 192"/>
                    <a:gd name="T14" fmla="*/ 5918 w 1152"/>
                    <a:gd name="T15" fmla="*/ 2 h 192"/>
                    <a:gd name="T16" fmla="*/ 4571 w 1152"/>
                    <a:gd name="T17" fmla="*/ 2 h 192"/>
                    <a:gd name="T18" fmla="*/ 2957 w 1152"/>
                    <a:gd name="T19" fmla="*/ 2 h 192"/>
                    <a:gd name="T20" fmla="*/ 2693 w 1152"/>
                    <a:gd name="T21" fmla="*/ 2 h 192"/>
                    <a:gd name="T22" fmla="*/ 2151 w 1152"/>
                    <a:gd name="T23" fmla="*/ 0 h 192"/>
                    <a:gd name="T24" fmla="*/ 1617 w 1152"/>
                    <a:gd name="T25" fmla="*/ 2 h 192"/>
                    <a:gd name="T26" fmla="*/ 1074 w 1152"/>
                    <a:gd name="T27" fmla="*/ 2 h 19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152"/>
                    <a:gd name="T43" fmla="*/ 0 h 192"/>
                    <a:gd name="T44" fmla="*/ 1152 w 1152"/>
                    <a:gd name="T45" fmla="*/ 192 h 192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152" h="192">
                      <a:moveTo>
                        <a:pt x="192" y="48"/>
                      </a:moveTo>
                      <a:lnTo>
                        <a:pt x="0" y="144"/>
                      </a:lnTo>
                      <a:lnTo>
                        <a:pt x="240" y="192"/>
                      </a:lnTo>
                      <a:lnTo>
                        <a:pt x="480" y="144"/>
                      </a:lnTo>
                      <a:lnTo>
                        <a:pt x="768" y="192"/>
                      </a:lnTo>
                      <a:lnTo>
                        <a:pt x="1152" y="192"/>
                      </a:lnTo>
                      <a:lnTo>
                        <a:pt x="1104" y="96"/>
                      </a:lnTo>
                      <a:lnTo>
                        <a:pt x="1056" y="48"/>
                      </a:lnTo>
                      <a:lnTo>
                        <a:pt x="816" y="48"/>
                      </a:lnTo>
                      <a:lnTo>
                        <a:pt x="528" y="96"/>
                      </a:lnTo>
                      <a:lnTo>
                        <a:pt x="480" y="48"/>
                      </a:lnTo>
                      <a:lnTo>
                        <a:pt x="384" y="0"/>
                      </a:lnTo>
                      <a:lnTo>
                        <a:pt x="288" y="48"/>
                      </a:lnTo>
                      <a:lnTo>
                        <a:pt x="192" y="4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3E844">
                        <a:alpha val="14998"/>
                      </a:srgbClr>
                    </a:gs>
                    <a:gs pos="100000">
                      <a:srgbClr val="CCCC00">
                        <a:alpha val="92000"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Arial" charset="0"/>
                  </a:endParaRPr>
                </a:p>
              </p:txBody>
            </p:sp>
          </p:grpSp>
        </p:grpSp>
        <p:grpSp>
          <p:nvGrpSpPr>
            <p:cNvPr id="5335" name="Group 137"/>
            <p:cNvGrpSpPr>
              <a:grpSpLocks/>
            </p:cNvGrpSpPr>
            <p:nvPr/>
          </p:nvGrpSpPr>
          <p:grpSpPr bwMode="auto">
            <a:xfrm>
              <a:off x="1776" y="2736"/>
              <a:ext cx="192" cy="288"/>
              <a:chOff x="2715" y="3552"/>
              <a:chExt cx="375" cy="336"/>
            </a:xfrm>
          </p:grpSpPr>
          <p:sp>
            <p:nvSpPr>
              <p:cNvPr id="19495" name="Freeform 133" descr="Зеленый мрамор"/>
              <p:cNvSpPr>
                <a:spLocks/>
              </p:cNvSpPr>
              <p:nvPr/>
            </p:nvSpPr>
            <p:spPr bwMode="auto">
              <a:xfrm>
                <a:off x="2715" y="3636"/>
                <a:ext cx="375" cy="252"/>
              </a:xfrm>
              <a:custGeom>
                <a:avLst/>
                <a:gdLst>
                  <a:gd name="T0" fmla="*/ 136 w 375"/>
                  <a:gd name="T1" fmla="*/ 7 h 294"/>
                  <a:gd name="T2" fmla="*/ 94 w 375"/>
                  <a:gd name="T3" fmla="*/ 15 h 294"/>
                  <a:gd name="T4" fmla="*/ 0 w 375"/>
                  <a:gd name="T5" fmla="*/ 24 h 294"/>
                  <a:gd name="T6" fmla="*/ 87 w 375"/>
                  <a:gd name="T7" fmla="*/ 24 h 294"/>
                  <a:gd name="T8" fmla="*/ 141 w 375"/>
                  <a:gd name="T9" fmla="*/ 23 h 294"/>
                  <a:gd name="T10" fmla="*/ 183 w 375"/>
                  <a:gd name="T11" fmla="*/ 21 h 294"/>
                  <a:gd name="T12" fmla="*/ 228 w 375"/>
                  <a:gd name="T13" fmla="*/ 23 h 294"/>
                  <a:gd name="T14" fmla="*/ 309 w 375"/>
                  <a:gd name="T15" fmla="*/ 24 h 294"/>
                  <a:gd name="T16" fmla="*/ 375 w 375"/>
                  <a:gd name="T17" fmla="*/ 24 h 294"/>
                  <a:gd name="T18" fmla="*/ 278 w 375"/>
                  <a:gd name="T19" fmla="*/ 15 h 294"/>
                  <a:gd name="T20" fmla="*/ 238 w 375"/>
                  <a:gd name="T21" fmla="*/ 7 h 294"/>
                  <a:gd name="T22" fmla="*/ 198 w 375"/>
                  <a:gd name="T23" fmla="*/ 0 h 294"/>
                  <a:gd name="T24" fmla="*/ 176 w 375"/>
                  <a:gd name="T25" fmla="*/ 3 h 294"/>
                  <a:gd name="T26" fmla="*/ 136 w 375"/>
                  <a:gd name="T27" fmla="*/ 7 h 2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5"/>
                  <a:gd name="T43" fmla="*/ 0 h 294"/>
                  <a:gd name="T44" fmla="*/ 375 w 375"/>
                  <a:gd name="T45" fmla="*/ 294 h 2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5" h="294">
                    <a:moveTo>
                      <a:pt x="136" y="88"/>
                    </a:moveTo>
                    <a:lnTo>
                      <a:pt x="94" y="179"/>
                    </a:lnTo>
                    <a:lnTo>
                      <a:pt x="0" y="291"/>
                    </a:lnTo>
                    <a:lnTo>
                      <a:pt x="87" y="288"/>
                    </a:lnTo>
                    <a:lnTo>
                      <a:pt x="141" y="267"/>
                    </a:lnTo>
                    <a:lnTo>
                      <a:pt x="183" y="258"/>
                    </a:lnTo>
                    <a:lnTo>
                      <a:pt x="228" y="270"/>
                    </a:lnTo>
                    <a:lnTo>
                      <a:pt x="309" y="294"/>
                    </a:lnTo>
                    <a:lnTo>
                      <a:pt x="375" y="294"/>
                    </a:lnTo>
                    <a:lnTo>
                      <a:pt x="278" y="176"/>
                    </a:lnTo>
                    <a:lnTo>
                      <a:pt x="238" y="88"/>
                    </a:lnTo>
                    <a:lnTo>
                      <a:pt x="198" y="0"/>
                    </a:lnTo>
                    <a:lnTo>
                      <a:pt x="176" y="3"/>
                    </a:lnTo>
                    <a:lnTo>
                      <a:pt x="136" y="88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496" name="Freeform 134" descr="Зеленый мрамор"/>
              <p:cNvSpPr>
                <a:spLocks/>
              </p:cNvSpPr>
              <p:nvPr/>
            </p:nvSpPr>
            <p:spPr bwMode="auto">
              <a:xfrm>
                <a:off x="2751" y="3592"/>
                <a:ext cx="281" cy="200"/>
              </a:xfrm>
              <a:custGeom>
                <a:avLst/>
                <a:gdLst>
                  <a:gd name="T0" fmla="*/ 1 w 432"/>
                  <a:gd name="T1" fmla="*/ 1 h 288"/>
                  <a:gd name="T2" fmla="*/ 1 w 432"/>
                  <a:gd name="T3" fmla="*/ 1 h 288"/>
                  <a:gd name="T4" fmla="*/ 0 w 432"/>
                  <a:gd name="T5" fmla="*/ 1 h 288"/>
                  <a:gd name="T6" fmla="*/ 1 w 432"/>
                  <a:gd name="T7" fmla="*/ 1 h 288"/>
                  <a:gd name="T8" fmla="*/ 1 w 432"/>
                  <a:gd name="T9" fmla="*/ 1 h 288"/>
                  <a:gd name="T10" fmla="*/ 1 w 432"/>
                  <a:gd name="T11" fmla="*/ 1 h 288"/>
                  <a:gd name="T12" fmla="*/ 1 w 432"/>
                  <a:gd name="T13" fmla="*/ 1 h 288"/>
                  <a:gd name="T14" fmla="*/ 1 w 432"/>
                  <a:gd name="T15" fmla="*/ 1 h 288"/>
                  <a:gd name="T16" fmla="*/ 1 w 432"/>
                  <a:gd name="T17" fmla="*/ 1 h 288"/>
                  <a:gd name="T18" fmla="*/ 1 w 432"/>
                  <a:gd name="T19" fmla="*/ 1 h 288"/>
                  <a:gd name="T20" fmla="*/ 1 w 432"/>
                  <a:gd name="T21" fmla="*/ 1 h 288"/>
                  <a:gd name="T22" fmla="*/ 1 w 432"/>
                  <a:gd name="T23" fmla="*/ 0 h 288"/>
                  <a:gd name="T24" fmla="*/ 1 w 432"/>
                  <a:gd name="T25" fmla="*/ 1 h 288"/>
                  <a:gd name="T26" fmla="*/ 1 w 432"/>
                  <a:gd name="T27" fmla="*/ 1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  <p:sp>
            <p:nvSpPr>
              <p:cNvPr id="19497" name="Freeform 135" descr="Зеленый мрамор"/>
              <p:cNvSpPr>
                <a:spLocks/>
              </p:cNvSpPr>
              <p:nvPr/>
            </p:nvSpPr>
            <p:spPr bwMode="auto">
              <a:xfrm>
                <a:off x="2791" y="3552"/>
                <a:ext cx="202" cy="128"/>
              </a:xfrm>
              <a:custGeom>
                <a:avLst/>
                <a:gdLst>
                  <a:gd name="T0" fmla="*/ 0 w 432"/>
                  <a:gd name="T1" fmla="*/ 0 h 288"/>
                  <a:gd name="T2" fmla="*/ 0 w 432"/>
                  <a:gd name="T3" fmla="*/ 0 h 288"/>
                  <a:gd name="T4" fmla="*/ 0 w 432"/>
                  <a:gd name="T5" fmla="*/ 0 h 288"/>
                  <a:gd name="T6" fmla="*/ 0 w 432"/>
                  <a:gd name="T7" fmla="*/ 0 h 288"/>
                  <a:gd name="T8" fmla="*/ 0 w 432"/>
                  <a:gd name="T9" fmla="*/ 0 h 288"/>
                  <a:gd name="T10" fmla="*/ 0 w 432"/>
                  <a:gd name="T11" fmla="*/ 0 h 288"/>
                  <a:gd name="T12" fmla="*/ 0 w 432"/>
                  <a:gd name="T13" fmla="*/ 0 h 288"/>
                  <a:gd name="T14" fmla="*/ 0 w 432"/>
                  <a:gd name="T15" fmla="*/ 0 h 288"/>
                  <a:gd name="T16" fmla="*/ 0 w 432"/>
                  <a:gd name="T17" fmla="*/ 0 h 288"/>
                  <a:gd name="T18" fmla="*/ 0 w 432"/>
                  <a:gd name="T19" fmla="*/ 0 h 288"/>
                  <a:gd name="T20" fmla="*/ 0 w 432"/>
                  <a:gd name="T21" fmla="*/ 0 h 288"/>
                  <a:gd name="T22" fmla="*/ 0 w 432"/>
                  <a:gd name="T23" fmla="*/ 0 h 288"/>
                  <a:gd name="T24" fmla="*/ 0 w 432"/>
                  <a:gd name="T25" fmla="*/ 0 h 288"/>
                  <a:gd name="T26" fmla="*/ 0 w 432"/>
                  <a:gd name="T27" fmla="*/ 0 h 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32"/>
                  <a:gd name="T43" fmla="*/ 0 h 288"/>
                  <a:gd name="T44" fmla="*/ 432 w 432"/>
                  <a:gd name="T45" fmla="*/ 288 h 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32" h="288">
                    <a:moveTo>
                      <a:pt x="165" y="96"/>
                    </a:moveTo>
                    <a:lnTo>
                      <a:pt x="114" y="195"/>
                    </a:lnTo>
                    <a:lnTo>
                      <a:pt x="0" y="288"/>
                    </a:lnTo>
                    <a:lnTo>
                      <a:pt x="144" y="240"/>
                    </a:lnTo>
                    <a:lnTo>
                      <a:pt x="192" y="288"/>
                    </a:lnTo>
                    <a:lnTo>
                      <a:pt x="240" y="288"/>
                    </a:lnTo>
                    <a:lnTo>
                      <a:pt x="288" y="240"/>
                    </a:lnTo>
                    <a:lnTo>
                      <a:pt x="378" y="276"/>
                    </a:lnTo>
                    <a:lnTo>
                      <a:pt x="432" y="288"/>
                    </a:lnTo>
                    <a:lnTo>
                      <a:pt x="336" y="192"/>
                    </a:lnTo>
                    <a:lnTo>
                      <a:pt x="288" y="96"/>
                    </a:lnTo>
                    <a:lnTo>
                      <a:pt x="240" y="0"/>
                    </a:lnTo>
                    <a:lnTo>
                      <a:pt x="213" y="3"/>
                    </a:lnTo>
                    <a:lnTo>
                      <a:pt x="165" y="96"/>
                    </a:lnTo>
                    <a:close/>
                  </a:path>
                </a:pathLst>
              </a:custGeom>
              <a:blipFill dpi="0" rotWithShape="1">
                <a:blip r:embed="rId6" cstate="screen"/>
                <a:srcRect/>
                <a:tile tx="0" ty="0" sx="100000" sy="100000" flip="none" algn="tl"/>
              </a:blipFill>
              <a:ln w="9525">
                <a:solidFill>
                  <a:srgbClr val="99CC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Arial" charset="0"/>
                </a:endParaRPr>
              </a:p>
            </p:txBody>
          </p:sp>
        </p:grpSp>
      </p:grpSp>
      <p:sp>
        <p:nvSpPr>
          <p:cNvPr id="342" name="AutoShape 14"/>
          <p:cNvSpPr>
            <a:spLocks noChangeArrowheads="1"/>
          </p:cNvSpPr>
          <p:nvPr/>
        </p:nvSpPr>
        <p:spPr bwMode="auto">
          <a:xfrm flipH="1">
            <a:off x="7215188" y="5500688"/>
            <a:ext cx="228600" cy="430212"/>
          </a:xfrm>
          <a:prstGeom prst="upArrow">
            <a:avLst>
              <a:gd name="adj1" fmla="val 50000"/>
              <a:gd name="adj2" fmla="val 47049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44" name="AutoShape 28"/>
          <p:cNvSpPr>
            <a:spLocks noChangeArrowheads="1"/>
          </p:cNvSpPr>
          <p:nvPr/>
        </p:nvSpPr>
        <p:spPr bwMode="auto">
          <a:xfrm>
            <a:off x="7215188" y="4643438"/>
            <a:ext cx="287337" cy="1295400"/>
          </a:xfrm>
          <a:prstGeom prst="upArrow">
            <a:avLst>
              <a:gd name="adj1" fmla="val 50000"/>
              <a:gd name="adj2" fmla="val 11270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46" name="Text Box 16"/>
          <p:cNvSpPr txBox="1">
            <a:spLocks noChangeArrowheads="1"/>
          </p:cNvSpPr>
          <p:nvPr/>
        </p:nvSpPr>
        <p:spPr bwMode="auto">
          <a:xfrm>
            <a:off x="7643813" y="542925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</a:rPr>
              <a:t>Н</a:t>
            </a:r>
          </a:p>
        </p:txBody>
      </p:sp>
      <p:sp>
        <p:nvSpPr>
          <p:cNvPr id="349" name="Oval 15"/>
          <p:cNvSpPr>
            <a:spLocks noChangeArrowheads="1"/>
          </p:cNvSpPr>
          <p:nvPr/>
        </p:nvSpPr>
        <p:spPr bwMode="auto">
          <a:xfrm>
            <a:off x="7572375" y="5429250"/>
            <a:ext cx="6858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50" name="AutoShape 17"/>
          <p:cNvSpPr>
            <a:spLocks noChangeArrowheads="1"/>
          </p:cNvSpPr>
          <p:nvPr/>
        </p:nvSpPr>
        <p:spPr bwMode="auto">
          <a:xfrm>
            <a:off x="1000125" y="3500438"/>
            <a:ext cx="287338" cy="431800"/>
          </a:xfrm>
          <a:prstGeom prst="downArrow">
            <a:avLst>
              <a:gd name="adj1" fmla="val 50000"/>
              <a:gd name="adj2" fmla="val 37569"/>
            </a:avLst>
          </a:prstGeom>
          <a:solidFill>
            <a:srgbClr val="0000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52" name="AutoShape 27"/>
          <p:cNvSpPr>
            <a:spLocks noChangeArrowheads="1"/>
          </p:cNvSpPr>
          <p:nvPr/>
        </p:nvSpPr>
        <p:spPr bwMode="auto">
          <a:xfrm>
            <a:off x="1000125" y="3500438"/>
            <a:ext cx="358775" cy="1439862"/>
          </a:xfrm>
          <a:prstGeom prst="downArrow">
            <a:avLst>
              <a:gd name="adj1" fmla="val 50000"/>
              <a:gd name="adj2" fmla="val 100332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53" name="Oval 15"/>
          <p:cNvSpPr>
            <a:spLocks noChangeArrowheads="1"/>
          </p:cNvSpPr>
          <p:nvPr/>
        </p:nvSpPr>
        <p:spPr bwMode="auto">
          <a:xfrm>
            <a:off x="1428750" y="3643313"/>
            <a:ext cx="685800" cy="609600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</a:endParaRPr>
          </a:p>
        </p:txBody>
      </p:sp>
      <p:sp>
        <p:nvSpPr>
          <p:cNvPr id="354" name="Text Box 16"/>
          <p:cNvSpPr txBox="1">
            <a:spLocks noChangeArrowheads="1"/>
          </p:cNvSpPr>
          <p:nvPr/>
        </p:nvSpPr>
        <p:spPr bwMode="auto">
          <a:xfrm>
            <a:off x="1500188" y="3643313"/>
            <a:ext cx="533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</a:rPr>
              <a:t>В</a:t>
            </a:r>
          </a:p>
        </p:txBody>
      </p:sp>
      <p:sp>
        <p:nvSpPr>
          <p:cNvPr id="356" name="Прямоугольник 355"/>
          <p:cNvSpPr>
            <a:spLocks noChangeArrowheads="1"/>
          </p:cNvSpPr>
          <p:nvPr/>
        </p:nvSpPr>
        <p:spPr bwMode="auto">
          <a:xfrm>
            <a:off x="3929063" y="6072188"/>
            <a:ext cx="32337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Arial" charset="0"/>
                <a:cs typeface="Arial" charset="0"/>
              </a:rPr>
              <a:t>НОЧНОЙ БРИЗ</a:t>
            </a:r>
          </a:p>
        </p:txBody>
      </p:sp>
      <p:pic>
        <p:nvPicPr>
          <p:cNvPr id="322" name="Рисунок 321" descr="9[1].gif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-1558925" y="2286000"/>
            <a:ext cx="1558925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323" name="Стрелка вправо 322"/>
          <p:cNvSpPr/>
          <p:nvPr/>
        </p:nvSpPr>
        <p:spPr bwMode="auto">
          <a:xfrm flipV="1">
            <a:off x="3000375" y="5500688"/>
            <a:ext cx="428625" cy="214312"/>
          </a:xfrm>
          <a:prstGeom prst="rightArrow">
            <a:avLst>
              <a:gd name="adj1" fmla="val 50000"/>
              <a:gd name="adj2" fmla="val 42471"/>
            </a:avLst>
          </a:prstGeom>
          <a:ln w="101600">
            <a:solidFill>
              <a:schemeClr val="tx1">
                <a:lumMod val="95000"/>
                <a:lumOff val="5000"/>
              </a:schemeClr>
            </a:solidFill>
            <a:round/>
            <a:headEnd/>
            <a:tailEnd type="stealth" w="lg" len="lg"/>
          </a:ln>
        </p:spPr>
        <p:txBody>
          <a:bodyPr anchor="ctr"/>
          <a:lstStyle/>
          <a:p>
            <a:pPr algn="ctr">
              <a:defRPr/>
            </a:pPr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-1.48148E-6 C -0.00521 -0.04861 -0.01233 -0.09676 0.03368 -0.13588 C 0.07934 -0.175 0.19514 -0.21458 0.27812 -0.23518 C 0.36076 -0.25509 0.48784 -0.25417 0.5309 -0.25741 " pathEditMode="relative" rAng="0" ptsTypes="aaaA">
                                      <p:cBhvr>
                                        <p:cTn id="9" dur="2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" y="-12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-1.11111E-6 L 0.00417 0.1944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9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2916 0.01667 L -0.02916 0.1722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8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3.33333E-6 0 L -0.00416 0.1888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5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94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0417 0.00185 0.00278 0.12208 0 0.12208 C -0.00278 0.12208 -0.01806 0.02775 -0.01667 0 C -0.01528 -0.02774 0.00972 -0.06289 0.00833 -0.04439 C 0.00694 -0.02589 -0.025 0.10359 -0.025 0.11098 C -0.025 0.11838 -0.00417 -0.00185 0 0 Z " pathEditMode="relative" ptsTypes="aaaaaa">
                                      <p:cBhvr>
                                        <p:cTn id="17" dur="2000" fill="hold"/>
                                        <p:tgtEl>
                                          <p:spTgt spid="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0417 0.00185 0.00278 0.12208 0 0.12208 C -0.00278 0.12208 -0.01806 0.02775 -0.01667 0 C -0.01528 -0.02774 0.00972 -0.06289 0.00833 -0.04439 C 0.00694 -0.02589 -0.025 0.10359 -0.025 0.11098 C -0.025 0.11838 -0.00417 -0.00185 0 0 Z " pathEditMode="relative" ptsTypes="aaaaaa">
                                      <p:cBhvr>
                                        <p:cTn id="19" dur="2000" fill="hold"/>
                                        <p:tgtEl>
                                          <p:spTgt spid="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7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64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37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64" presetClass="path" presetSubtype="0" accel="50000" decel="5000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47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1" presetClass="exit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4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0.00486 0.2206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42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0.00486 0.2310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42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-0.00313 0.23009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C 0.02396 0.00347 0.04914 0.00764 0.07361 0.01782 C 0.09792 0.02801 0.12101 0.04884 0.14584 0.06134 C 0.17049 0.07384 0.17587 0.08241 0.22361 0.09236 C 0.27136 0.10231 0.39341 0.11504 0.43247 0.12037 C 0.4724 0.12616 0.46563 0.12454 0.45903 0.12315 " pathEditMode="relative" rAng="0" ptsTypes="aaaaaA">
                                      <p:cBhvr>
                                        <p:cTn id="98" dur="2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4" dur="2000"/>
                                        <p:tgtEl>
                                          <p:spTgt spid="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67" grpId="0" animBg="1"/>
      <p:bldP spid="5368" grpId="0" animBg="1"/>
      <p:bldP spid="5369" grpId="0" animBg="1"/>
      <p:bldP spid="5370" grpId="0" animBg="1"/>
      <p:bldP spid="5371" grpId="0" animBg="1"/>
      <p:bldP spid="342" grpId="0" animBg="1"/>
      <p:bldP spid="342" grpId="1" animBg="1"/>
      <p:bldP spid="342" grpId="2" animBg="1"/>
      <p:bldP spid="342" grpId="3" animBg="1"/>
      <p:bldP spid="342" grpId="4" animBg="1"/>
      <p:bldP spid="342" grpId="5" animBg="1"/>
      <p:bldP spid="342" grpId="6" animBg="1"/>
      <p:bldP spid="342" grpId="7" animBg="1"/>
      <p:bldP spid="342" grpId="8" animBg="1"/>
      <p:bldP spid="344" grpId="0" animBg="1"/>
      <p:bldP spid="346" grpId="0"/>
      <p:bldP spid="349" grpId="0" animBg="1"/>
      <p:bldP spid="350" grpId="0" animBg="1"/>
      <p:bldP spid="350" grpId="1" animBg="1"/>
      <p:bldP spid="350" grpId="2" animBg="1"/>
      <p:bldP spid="350" grpId="3" animBg="1"/>
      <p:bldP spid="350" grpId="4" animBg="1"/>
      <p:bldP spid="352" grpId="0" animBg="1"/>
      <p:bldP spid="353" grpId="0" animBg="1"/>
      <p:bldP spid="354" grpId="0"/>
      <p:bldP spid="323" grpId="0" animBg="1"/>
      <p:bldP spid="32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785938"/>
            <a:ext cx="8229600" cy="2147887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разница в атмосферном давлении над разными участками земной поверхности.</a:t>
            </a:r>
          </a:p>
          <a:p>
            <a:pPr>
              <a:buFont typeface="Arial" charset="0"/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8796338" cy="1931987"/>
          </a:xfrm>
          <a:prstGeom prst="rect">
            <a:avLst/>
          </a:prstGeom>
          <a:noFill/>
        </p:spPr>
      </p:pic>
      <p:sp>
        <p:nvSpPr>
          <p:cNvPr id="17412" name="Oval 5"/>
          <p:cNvSpPr>
            <a:spLocks noChangeArrowheads="1"/>
          </p:cNvSpPr>
          <p:nvPr/>
        </p:nvSpPr>
        <p:spPr bwMode="auto">
          <a:xfrm>
            <a:off x="539750" y="3933825"/>
            <a:ext cx="2447925" cy="2354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7413" name="Oval 6"/>
          <p:cNvSpPr>
            <a:spLocks noChangeArrowheads="1"/>
          </p:cNvSpPr>
          <p:nvPr/>
        </p:nvSpPr>
        <p:spPr bwMode="auto">
          <a:xfrm>
            <a:off x="6011863" y="4076700"/>
            <a:ext cx="2447925" cy="2354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7414" name="AutoShape 9"/>
          <p:cNvSpPr>
            <a:spLocks noChangeArrowheads="1"/>
          </p:cNvSpPr>
          <p:nvPr/>
        </p:nvSpPr>
        <p:spPr bwMode="auto">
          <a:xfrm>
            <a:off x="2771775" y="4437063"/>
            <a:ext cx="3744913" cy="1368425"/>
          </a:xfrm>
          <a:prstGeom prst="rightArrow">
            <a:avLst>
              <a:gd name="adj1" fmla="val 50000"/>
              <a:gd name="adj2" fmla="val 68416"/>
            </a:avLst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3200">
              <a:latin typeface="Times New Roman" pitchFamily="18" charset="0"/>
            </a:endParaRPr>
          </a:p>
        </p:txBody>
      </p:sp>
      <p:sp>
        <p:nvSpPr>
          <p:cNvPr id="17415" name="Text Box 12"/>
          <p:cNvSpPr txBox="1">
            <a:spLocks noChangeArrowheads="1"/>
          </p:cNvSpPr>
          <p:nvPr/>
        </p:nvSpPr>
        <p:spPr bwMode="auto">
          <a:xfrm>
            <a:off x="2843213" y="4797425"/>
            <a:ext cx="28622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Times New Roman" pitchFamily="18" charset="0"/>
              </a:rPr>
              <a:t>В  Е  Т  Е  Р</a:t>
            </a:r>
          </a:p>
        </p:txBody>
      </p:sp>
      <p:sp>
        <p:nvSpPr>
          <p:cNvPr id="17416" name="Text Box 16"/>
          <p:cNvSpPr txBox="1">
            <a:spLocks noChangeArrowheads="1"/>
          </p:cNvSpPr>
          <p:nvPr/>
        </p:nvSpPr>
        <p:spPr bwMode="auto">
          <a:xfrm>
            <a:off x="755650" y="4292600"/>
            <a:ext cx="21812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latin typeface="Times New Roman" pitchFamily="18" charset="0"/>
              </a:rPr>
              <a:t>ВД</a:t>
            </a:r>
          </a:p>
        </p:txBody>
      </p:sp>
      <p:sp>
        <p:nvSpPr>
          <p:cNvPr id="17417" name="Text Box 17"/>
          <p:cNvSpPr txBox="1">
            <a:spLocks noChangeArrowheads="1"/>
          </p:cNvSpPr>
          <p:nvPr/>
        </p:nvSpPr>
        <p:spPr bwMode="auto">
          <a:xfrm>
            <a:off x="6443663" y="4365625"/>
            <a:ext cx="21812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latin typeface="Times New Roman" pitchFamily="18" charset="0"/>
              </a:rPr>
              <a:t>НД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371600" y="533400"/>
            <a:ext cx="67056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latin typeface="Times New Roman" pitchFamily="18" charset="0"/>
              </a:rPr>
              <a:t>Определение термина «ветер»</a:t>
            </a:r>
          </a:p>
          <a:p>
            <a:pPr algn="ctr">
              <a:spcBef>
                <a:spcPct val="50000"/>
              </a:spcBef>
            </a:pPr>
            <a:endParaRPr lang="ru-RU" sz="3600" b="1"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619250" y="1700213"/>
            <a:ext cx="53292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</a:rPr>
              <a:t>Ключевое слово </a:t>
            </a:r>
            <a:r>
              <a:rPr lang="ru-RU" sz="2800" b="1">
                <a:latin typeface="Times New Roman" pitchFamily="18" charset="0"/>
              </a:rPr>
              <a:t>(что это?)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-180975" y="1700213"/>
            <a:ext cx="23764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</a:rPr>
              <a:t>Термин</a:t>
            </a:r>
            <a:r>
              <a:rPr lang="ru-RU" sz="2400">
                <a:latin typeface="Times New Roman" pitchFamily="18" charset="0"/>
              </a:rPr>
              <a:t>  </a:t>
            </a:r>
            <a:r>
              <a:rPr lang="ru-RU" sz="2400" b="1">
                <a:latin typeface="Times New Roman" pitchFamily="18" charset="0"/>
              </a:rPr>
              <a:t>+</a:t>
            </a:r>
          </a:p>
        </p:txBody>
      </p:sp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516688" y="1844675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</a:rPr>
              <a:t>+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6948488" y="1700213"/>
            <a:ext cx="21955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</a:rPr>
              <a:t>пояснение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2819400" y="2819400"/>
            <a:ext cx="22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8440" name="Rectangle 8"/>
          <p:cNvSpPr>
            <a:spLocks noGrp="1"/>
          </p:cNvSpPr>
          <p:nvPr>
            <p:ph type="body" idx="1"/>
          </p:nvPr>
        </p:nvSpPr>
        <p:spPr>
          <a:xfrm>
            <a:off x="714348" y="2214554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endParaRPr lang="ru-RU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b="1" dirty="0" smtClean="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Ветер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это перемещение воздуха из области высокого давления в область низкого давления.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b="1" u="sng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Бриз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это ветер, который меняет своё направление 2 раза в сутки, днём – дует на сушу, ночью – на океан.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84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84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 bwMode="auto">
          <a:xfrm>
            <a:off x="1187450" y="404813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r>
              <a:rPr lang="ru-RU" sz="3200" dirty="0" smtClean="0">
                <a:effectLst/>
                <a:latin typeface="Georgia" pitchFamily="18" charset="0"/>
              </a:rPr>
              <a:t>Определите направление ветра</a:t>
            </a:r>
          </a:p>
        </p:txBody>
      </p:sp>
      <p:graphicFrame>
        <p:nvGraphicFramePr>
          <p:cNvPr id="29699" name="Group 3"/>
          <p:cNvGraphicFramePr>
            <a:graphicFrameLocks noGrp="1"/>
          </p:cNvGraphicFramePr>
          <p:nvPr>
            <p:ph idx="1"/>
          </p:nvPr>
        </p:nvGraphicFramePr>
        <p:xfrm>
          <a:off x="457200" y="2349500"/>
          <a:ext cx="8229600" cy="2592388"/>
        </p:xfrm>
        <a:graphic>
          <a:graphicData uri="http://schemas.openxmlformats.org/drawingml/2006/table">
            <a:tbl>
              <a:tblPr/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1296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536" name="Line 32"/>
          <p:cNvSpPr>
            <a:spLocks noChangeShapeType="1"/>
          </p:cNvSpPr>
          <p:nvPr/>
        </p:nvSpPr>
        <p:spPr bwMode="auto">
          <a:xfrm flipV="1">
            <a:off x="971550" y="256540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37" name="Line 33"/>
          <p:cNvSpPr>
            <a:spLocks noChangeShapeType="1"/>
          </p:cNvSpPr>
          <p:nvPr/>
        </p:nvSpPr>
        <p:spPr bwMode="auto">
          <a:xfrm>
            <a:off x="1763713" y="2565400"/>
            <a:ext cx="504825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38" name="Line 34"/>
          <p:cNvSpPr>
            <a:spLocks noChangeShapeType="1"/>
          </p:cNvSpPr>
          <p:nvPr/>
        </p:nvSpPr>
        <p:spPr bwMode="auto">
          <a:xfrm flipH="1">
            <a:off x="2771775" y="2636838"/>
            <a:ext cx="5762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39" name="Line 35"/>
          <p:cNvSpPr>
            <a:spLocks noChangeShapeType="1"/>
          </p:cNvSpPr>
          <p:nvPr/>
        </p:nvSpPr>
        <p:spPr bwMode="auto">
          <a:xfrm>
            <a:off x="4067175" y="2565400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0" name="Line 36"/>
          <p:cNvSpPr>
            <a:spLocks noChangeShapeType="1"/>
          </p:cNvSpPr>
          <p:nvPr/>
        </p:nvSpPr>
        <p:spPr bwMode="auto">
          <a:xfrm flipH="1" flipV="1">
            <a:off x="4787900" y="2636838"/>
            <a:ext cx="649288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1" name="Line 37"/>
          <p:cNvSpPr>
            <a:spLocks noChangeShapeType="1"/>
          </p:cNvSpPr>
          <p:nvPr/>
        </p:nvSpPr>
        <p:spPr bwMode="auto">
          <a:xfrm>
            <a:off x="5724525" y="29972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2" name="Line 38"/>
          <p:cNvSpPr>
            <a:spLocks noChangeShapeType="1"/>
          </p:cNvSpPr>
          <p:nvPr/>
        </p:nvSpPr>
        <p:spPr bwMode="auto">
          <a:xfrm flipH="1">
            <a:off x="7740650" y="285273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43" name="Line 39"/>
          <p:cNvSpPr>
            <a:spLocks noChangeShapeType="1"/>
          </p:cNvSpPr>
          <p:nvPr/>
        </p:nvSpPr>
        <p:spPr bwMode="auto">
          <a:xfrm flipV="1">
            <a:off x="6804025" y="2565400"/>
            <a:ext cx="576263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1544" name="Picture 41" descr="compas_r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5763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187450" y="404813"/>
            <a:ext cx="8229600" cy="1143000"/>
          </a:xfrm>
          <a:noFill/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r>
              <a:rPr lang="ru-RU" sz="3200" dirty="0" smtClean="0">
                <a:effectLst/>
                <a:latin typeface="Georgia" pitchFamily="18" charset="0"/>
              </a:rPr>
              <a:t>Определите направление ветра</a:t>
            </a:r>
          </a:p>
        </p:txBody>
      </p:sp>
      <p:graphicFrame>
        <p:nvGraphicFramePr>
          <p:cNvPr id="29699" name="Group 3"/>
          <p:cNvGraphicFramePr>
            <a:graphicFrameLocks noGrp="1"/>
          </p:cNvGraphicFramePr>
          <p:nvPr>
            <p:ph idx="4294967295"/>
          </p:nvPr>
        </p:nvGraphicFramePr>
        <p:xfrm>
          <a:off x="457200" y="2349500"/>
          <a:ext cx="8229600" cy="2592388"/>
        </p:xfrm>
        <a:graphic>
          <a:graphicData uri="http://schemas.openxmlformats.org/drawingml/2006/table">
            <a:tbl>
              <a:tblPr/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1296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953735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С-З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С-В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Ю-В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Ю-З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60" name="Line 32"/>
          <p:cNvSpPr>
            <a:spLocks noChangeShapeType="1"/>
          </p:cNvSpPr>
          <p:nvPr/>
        </p:nvSpPr>
        <p:spPr bwMode="auto">
          <a:xfrm flipV="1">
            <a:off x="971550" y="256540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61" name="Line 33"/>
          <p:cNvSpPr>
            <a:spLocks noChangeShapeType="1"/>
          </p:cNvSpPr>
          <p:nvPr/>
        </p:nvSpPr>
        <p:spPr bwMode="auto">
          <a:xfrm>
            <a:off x="1763713" y="2565400"/>
            <a:ext cx="504825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62" name="Line 34"/>
          <p:cNvSpPr>
            <a:spLocks noChangeShapeType="1"/>
          </p:cNvSpPr>
          <p:nvPr/>
        </p:nvSpPr>
        <p:spPr bwMode="auto">
          <a:xfrm flipH="1">
            <a:off x="2771775" y="2636838"/>
            <a:ext cx="5762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63" name="Line 35"/>
          <p:cNvSpPr>
            <a:spLocks noChangeShapeType="1"/>
          </p:cNvSpPr>
          <p:nvPr/>
        </p:nvSpPr>
        <p:spPr bwMode="auto">
          <a:xfrm>
            <a:off x="4067175" y="2565400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64" name="Line 36"/>
          <p:cNvSpPr>
            <a:spLocks noChangeShapeType="1"/>
          </p:cNvSpPr>
          <p:nvPr/>
        </p:nvSpPr>
        <p:spPr bwMode="auto">
          <a:xfrm flipH="1" flipV="1">
            <a:off x="4787900" y="2636838"/>
            <a:ext cx="649288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65" name="Line 37"/>
          <p:cNvSpPr>
            <a:spLocks noChangeShapeType="1"/>
          </p:cNvSpPr>
          <p:nvPr/>
        </p:nvSpPr>
        <p:spPr bwMode="auto">
          <a:xfrm>
            <a:off x="5724525" y="29972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66" name="Line 38"/>
          <p:cNvSpPr>
            <a:spLocks noChangeShapeType="1"/>
          </p:cNvSpPr>
          <p:nvPr/>
        </p:nvSpPr>
        <p:spPr bwMode="auto">
          <a:xfrm flipH="1">
            <a:off x="7740650" y="285273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67" name="Line 39"/>
          <p:cNvSpPr>
            <a:spLocks noChangeShapeType="1"/>
          </p:cNvSpPr>
          <p:nvPr/>
        </p:nvSpPr>
        <p:spPr bwMode="auto">
          <a:xfrm flipV="1">
            <a:off x="6804025" y="2565400"/>
            <a:ext cx="576263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2568" name="Picture 40" descr="compas_rum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2852"/>
            <a:ext cx="15763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ложение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приложение1</Template>
  <TotalTime>306</TotalTime>
  <Words>517</Words>
  <Application>Microsoft Office PowerPoint</Application>
  <PresentationFormat>Экран (4:3)</PresentationFormat>
  <Paragraphs>131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приложение1</vt:lpstr>
      <vt:lpstr>Слайд 1</vt:lpstr>
      <vt:lpstr>Слайд 2</vt:lpstr>
      <vt:lpstr>Цели урока </vt:lpstr>
      <vt:lpstr>Слайд 4</vt:lpstr>
      <vt:lpstr>Слайд 5</vt:lpstr>
      <vt:lpstr>Слайд 6</vt:lpstr>
      <vt:lpstr>Слайд 7</vt:lpstr>
      <vt:lpstr>Определите направление ветра</vt:lpstr>
      <vt:lpstr>Определите направление ветра</vt:lpstr>
      <vt:lpstr>Флюгер</vt:lpstr>
      <vt:lpstr>Способ построения розы ветров.</vt:lpstr>
      <vt:lpstr>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user10</cp:lastModifiedBy>
  <cp:revision>34</cp:revision>
  <dcterms:created xsi:type="dcterms:W3CDTF">2013-01-06T08:59:52Z</dcterms:created>
  <dcterms:modified xsi:type="dcterms:W3CDTF">2019-04-25T07:37:11Z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TC300064271049</vt:lpwstr>
  </property>
</Properties>
</file>