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  <a:latin typeface="+mn-lt"/>
              </a:rPr>
              <a:t>Провоторов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 Василий Петрович.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32656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Год рождения 1913.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Место </a:t>
            </a:r>
            <a:r>
              <a:rPr lang="ru-RU" dirty="0" smtClean="0">
                <a:solidFill>
                  <a:schemeClr val="bg1"/>
                </a:solidFill>
              </a:rPr>
              <a:t>рождения: Московская область,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Коломна.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Последнее место службы – 183 </a:t>
            </a:r>
            <a:r>
              <a:rPr lang="ru-RU" dirty="0" err="1" smtClean="0">
                <a:solidFill>
                  <a:schemeClr val="bg1"/>
                </a:solidFill>
              </a:rPr>
              <a:t>тбр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Воинское звание – капитан.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Место захоронения: Курская обл., </a:t>
            </a:r>
            <a:r>
              <a:rPr lang="ru-RU" dirty="0" err="1" smtClean="0">
                <a:solidFill>
                  <a:schemeClr val="bg1"/>
                </a:solidFill>
              </a:rPr>
              <a:t>Ивнянский</a:t>
            </a:r>
            <a:r>
              <a:rPr lang="ru-RU" dirty="0" smtClean="0">
                <a:solidFill>
                  <a:schemeClr val="bg1"/>
                </a:solidFill>
              </a:rPr>
              <a:t> район, </a:t>
            </a:r>
            <a:r>
              <a:rPr lang="ru-RU" dirty="0" err="1" smtClean="0">
                <a:solidFill>
                  <a:schemeClr val="bg1"/>
                </a:solidFill>
              </a:rPr>
              <a:t>ур</a:t>
            </a:r>
            <a:r>
              <a:rPr lang="ru-RU" dirty="0" smtClean="0">
                <a:solidFill>
                  <a:schemeClr val="bg1"/>
                </a:solidFill>
              </a:rPr>
              <a:t>. Толстое.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Погиб 16.07.1943г.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Desktop\Шиндяпина\IMG-20190423-WA0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-315416"/>
            <a:ext cx="5616624" cy="8133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lvl="0" fontAlgn="base"/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Боевой путь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Место 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призыва: Коломенский РВК, Московская обл., Коломенский р-н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01.01.1941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11.05.1942 - 11.05.1942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07.06.1942 - 07.06.1942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25.06.1942 - 25.06.1942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02.07.1942 - 02.07.1942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17.07.1942 - 17.07.1942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26.07.1942 - 26.07.1942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15.08.1942 - 20.08.1942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20.10.1942 - 14.11.1942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17.02.1943 - 17.02.1943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20.02.1943 - 20.02.1943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05.07.1943 - 07.07.1943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07.07.1943 - 07.07.1943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Боевые действия в составе: 183 </a:t>
            </a:r>
            <a:r>
              <a:rPr lang="ru-RU" sz="1600" dirty="0" err="1" smtClean="0">
                <a:solidFill>
                  <a:schemeClr val="bg1"/>
                </a:solidFill>
                <a:latin typeface="+mn-lt"/>
              </a:rPr>
              <a:t>тбр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08.07.1943 - 08.07.1943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 </a:t>
            </a:r>
            <a:r>
              <a:rPr lang="ru-RU" sz="1300" b="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latin typeface="+mn-lt"/>
              </a:rPr>
            </a:br>
            <a:endParaRPr lang="ru-RU" sz="1300" b="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esktop\Шиндяпина\images3 (1)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71" y="0"/>
            <a:ext cx="89900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P\Desktop\Шиндяпина\0000024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659556" cy="6776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Подвиг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098" name="Picture 2" descr="C:\Users\HP\Desktop\Шиндяпина\подви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1340768"/>
            <a:ext cx="9997151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HP\Desktop\Шиндяпина\Medal_Za_Otvag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412776"/>
            <a:ext cx="2109042" cy="3754826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0"/>
            <a:ext cx="4939857" cy="706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4899951" cy="697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Еще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мы выяснили,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что наш дедушка за время войны был 3 раза ранен. </a:t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>Один раз даже числился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без вести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пропавшим (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нашли)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документ.</a:t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>Как потом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вернулся -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не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знаем.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 </a:t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>Спасибо Вам большое за этот проект. Теперь мы знаем, что наш дед был героем!!!</a:t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endParaRPr lang="ru-RU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64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Провоторов Василий Петрович.  </vt:lpstr>
      <vt:lpstr>Слайд 2</vt:lpstr>
      <vt:lpstr>Боевой путь Место призыва: Коломенский РВК, Московская обл., Коломенский р-н 01.01.1941 Боевые действия в составе: 183 тбр 11.05.1942 - 11.05.1942 Боевые действия в составе: 183 тбр 07.06.1942 - 07.06.1942 Боевые действия в составе: 183 тбр 25.06.1942 - 25.06.1942 Боевые действия в составе: 183 тбр 02.07.1942 - 02.07.1942 Боевые действия в составе: 183 тбр 17.07.1942 - 17.07.1942 Боевые действия в составе: 183 тбр 26.07.1942 - 26.07.1942 Боевые действия в составе: 183 тбр 15.08.1942 - 20.08.1942 Боевые действия в составе: 183 тбр 20.10.1942 - 14.11.1942 Боевые действия в составе: 183 тбр 17.02.1943 - 17.02.1943 Боевые действия в составе: 183 тбр 20.02.1943 - 20.02.1943 Боевые действия в составе: 183 тбр 05.07.1943 - 07.07.1943 Боевые действия в составе: 183 тбр 07.07.1943 - 07.07.1943 Боевые действия в составе: 183 тбр 08.07.1943 - 08.07.1943   </vt:lpstr>
      <vt:lpstr>Слайд 4</vt:lpstr>
      <vt:lpstr>Слайд 5</vt:lpstr>
      <vt:lpstr>Подвиг</vt:lpstr>
      <vt:lpstr>Слайд 7</vt:lpstr>
      <vt:lpstr>Слайд 8</vt:lpstr>
      <vt:lpstr>Еще мы выяснили, что наш дедушка за время войны был 3 раза ранен.  Один раз даже числился без вести пропавшим (нашли) документ. Как потом вернулся - не знаем.    Спасибо Вам большое за этот проект. Теперь мы знаем, что наш дед был героем!!!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Провоторов Василий Петрович.  </dc:title>
  <dc:creator>Oksana-HP</dc:creator>
  <cp:lastModifiedBy>HP</cp:lastModifiedBy>
  <cp:revision>4</cp:revision>
  <dcterms:created xsi:type="dcterms:W3CDTF">2019-04-25T09:29:44Z</dcterms:created>
  <dcterms:modified xsi:type="dcterms:W3CDTF">2019-04-25T10:02:55Z</dcterms:modified>
</cp:coreProperties>
</file>