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65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96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0276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1B5D0-F7CF-4764-9EC0-AE30D8AD4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134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04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098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189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68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23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3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48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D75A5-EC7C-4A76-9212-C084876E3CFE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BB463-C05A-48B0-8185-166992F835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6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5;&#1086;&#1087;&#1086;&#1083;&#1079;&#1077;&#1085;&#1100;%20(&#1087;&#1077;&#1089;&#1085;&#1103;%20&#1080;%20&#1087;&#1086;&#1079;&#1099;&#1074;&#1082;&#1080;).wma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5;&#1080;&#1097;&#1091;&#1093;&#1072;.wma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2;&#1091;&#1093;&#1086;&#1083;&#1086;&#1074;&#1082;&#1072;%20&#1087;&#1077;&#1089;&#1090;&#1088;&#1091;&#1096;&#1082;&#1072;.wma" TargetMode="Externa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7;&#1072;&#1076;&#1086;&#1074;&#1072;&#1103;%20&#1089;&#1083;&#1072;&#1074;&#1082;&#1072;.wma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5;&#1077;&#1085;&#1086;&#1095;&#1082;&#1072;-&#1090;&#1077;&#1085;&#1100;&#1082;&#1086;&#1074;&#1082;&#1072;.wma" TargetMode="Externa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47;&#1072;&#1088;&#1103;&#1085;&#1082;&#1072;.wma" TargetMode="Externa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0;&#1086;&#1088;&#1086;&#1083;&#1105;&#1082;.wma" TargetMode="Externa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47;&#1103;&#1073;&#1083;&#1080;&#1082;.wma" TargetMode="Externa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65;&#1077;&#1075;&#1086;&#1083;.wma" TargetMode="Externa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63;&#1080;&#1078;.wma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4;&#1073;&#1099;&#1082;&#1085;&#1086;&#1074;&#1077;&#1085;&#1085;&#1072;&#1103;%20&#1075;&#1086;&#1088;&#1083;&#1080;&#1094;&#1072;.wma" TargetMode="Externa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5;&#1077;&#1074;&#1095;&#1080;&#1081;%20&#1076;&#1088;&#1086;&#1079;&#1076;.wma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48;&#1074;&#1086;&#1083;&#1075;&#1072;.wma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0;&#1091;&#1082;&#1091;&#1096;&#1082;&#1072;%20&#1086;&#1073;&#1099;&#1082;&#1085;&#1086;&#1074;&#1077;&#1085;&#1085;&#1072;&#1103;.wma" TargetMode="Externa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0;&#1091;&#1082;&#1091;&#1096;&#1082;&#1072;%20&#1086;&#1073;&#1099;&#1082;&#1085;&#1086;&#1074;&#1077;&#1085;&#1085;&#1072;&#1103;.wma" TargetMode="Externa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57;&#1082;&#1074;&#1086;&#1088;&#1077;&#1094;.wma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0;&#1085;&#1099;&#1077;%20%20&#1093;&#1091;&#1076;&#1086;&#1078;&#1085;&#1080;&#1082;&#1080;\&#1055;&#1088;&#1077;&#1079;&#1077;&#1085;&#1090;&#1072;&#1094;&#1080;&#1080;\&#1055;&#1090;&#1080;&#1094;&#1099;\&#1041;&#1086;&#1083;&#1100;&#1096;&#1086;&#1081;%20&#1087;&#1105;&#1089;&#1090;&#1088;&#1099;&#1081;%20&#1076;&#1103;&#1090;&#1077;&#1083;%20(&#1076;&#1088;&#1086;&#1073;&#1100;%20&#1080;%20&#1090;&#1088;&#1077;&#1074;&#1086;&#1078;&#1085;&#1099;&#1081;%20&#1082;&#1088;&#1080;&#1082;).wma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Птицы лесов, садов и парков.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886200"/>
            <a:ext cx="4680520" cy="13430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Елисеева Л.М.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биологии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Мордовско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-Полянская ООШ»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81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Поползень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08625" y="1412875"/>
            <a:ext cx="3635375" cy="5229225"/>
          </a:xfrm>
        </p:spPr>
        <p:txBody>
          <a:bodyPr/>
          <a:lstStyle/>
          <a:p>
            <a:pPr indent="17463" eaLnBrk="1" hangingPunct="1">
              <a:buFontTx/>
              <a:buNone/>
            </a:pPr>
            <a:r>
              <a:rPr lang="ru-RU" altLang="ru-RU" b="1" smtClean="0"/>
              <a:t>Поползень не так уж и велик. Он умеет пере-двигаться по стволам вниз головой. </a:t>
            </a:r>
          </a:p>
        </p:txBody>
      </p:sp>
      <p:pic>
        <p:nvPicPr>
          <p:cNvPr id="25604" name="Picture 4" descr="Поползе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875"/>
            <a:ext cx="5113337" cy="51133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5" name="Поползень (песня и позывки)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32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5"/>
                </p:tgtEl>
              </p:cMediaNode>
            </p:audio>
          </p:childTnLst>
        </p:cTn>
      </p:par>
    </p:tnLst>
    <p:bldLst>
      <p:bldP spid="25602" grpId="0"/>
      <p:bldP spid="2560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Пищуха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16463" y="1557338"/>
            <a:ext cx="4427537" cy="3600450"/>
          </a:xfrm>
        </p:spPr>
        <p:txBody>
          <a:bodyPr/>
          <a:lstStyle/>
          <a:p>
            <a:pPr indent="17463" eaLnBrk="1" hangingPunct="1">
              <a:buFontTx/>
              <a:buNone/>
            </a:pPr>
            <a:r>
              <a:rPr lang="ru-RU" altLang="ru-RU" b="1" smtClean="0"/>
              <a:t>Пищуха – маленькая птичка. Обшаривая ствол, она негромко попискивает, за что и получила своё название. </a:t>
            </a:r>
          </a:p>
        </p:txBody>
      </p:sp>
      <p:pic>
        <p:nvPicPr>
          <p:cNvPr id="26628" name="Picture 4" descr="Пищух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1484313"/>
            <a:ext cx="4154488" cy="50403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9" name="Пищух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25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66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629"/>
                </p:tgtEl>
              </p:cMediaNode>
            </p:audio>
          </p:childTnLst>
        </p:cTn>
      </p:par>
    </p:tnLst>
    <p:bldLst>
      <p:bldP spid="26626" grpId="0"/>
      <p:bldP spid="2662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Мухоловка-пеструшка</a:t>
            </a:r>
          </a:p>
        </p:txBody>
      </p:sp>
      <p:pic>
        <p:nvPicPr>
          <p:cNvPr id="27652" name="Picture 4" descr="Мухоловка-пеструш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700213"/>
            <a:ext cx="5256213" cy="480536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Мухоловка пеструшк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580063" y="1600200"/>
            <a:ext cx="3313112" cy="4525963"/>
          </a:xfrm>
        </p:spPr>
        <p:txBody>
          <a:bodyPr/>
          <a:lstStyle/>
          <a:p>
            <a:pPr indent="14288" eaLnBrk="1" hangingPunct="1">
              <a:lnSpc>
                <a:spcPct val="90000"/>
              </a:lnSpc>
              <a:buFontTx/>
              <a:buNone/>
            </a:pPr>
            <a:r>
              <a:rPr lang="ru-RU" altLang="ru-RU" sz="2800" b="1" smtClean="0"/>
              <a:t>Это маленькая</a:t>
            </a:r>
            <a:r>
              <a:rPr lang="ru-RU" altLang="ru-RU" sz="2800" b="1" i="1" smtClean="0"/>
              <a:t> </a:t>
            </a:r>
            <a:r>
              <a:rPr lang="ru-RU" altLang="ru-RU" sz="2800" b="1" smtClean="0"/>
              <a:t>птичка, напоминающая своей окраской сороку. Питается, вопреки названию, в</a:t>
            </a:r>
            <a:r>
              <a:rPr lang="ru-RU" altLang="ru-RU" sz="2800" b="1" u="sng" smtClean="0"/>
              <a:t> </a:t>
            </a:r>
            <a:r>
              <a:rPr lang="ru-RU" altLang="ru-RU" sz="2800" b="1" smtClean="0"/>
              <a:t>основном гусеницами и</a:t>
            </a:r>
            <a:r>
              <a:rPr lang="ru-RU" altLang="ru-RU" sz="2800" b="1" u="sng" smtClean="0"/>
              <a:t> </a:t>
            </a:r>
            <a:r>
              <a:rPr lang="ru-RU" altLang="ru-RU" sz="2800" b="1" smtClean="0"/>
              <a:t>пауками.</a:t>
            </a:r>
          </a:p>
        </p:txBody>
      </p:sp>
    </p:spTree>
    <p:extLst>
      <p:ext uri="{BB962C8B-B14F-4D97-AF65-F5344CB8AC3E}">
        <p14:creationId xmlns:p14="http://schemas.microsoft.com/office/powerpoint/2010/main" val="251115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6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  <p:bldLst>
      <p:bldP spid="27650" grpId="0"/>
      <p:bldP spid="2765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Садовая славка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557338"/>
            <a:ext cx="4197350" cy="4525962"/>
          </a:xfrm>
        </p:spPr>
        <p:txBody>
          <a:bodyPr/>
          <a:lstStyle/>
          <a:p>
            <a:pPr marL="93663" indent="0" eaLnBrk="1" hangingPunct="1">
              <a:buFontTx/>
              <a:buNone/>
              <a:tabLst>
                <a:tab pos="93663" algn="l"/>
              </a:tabLst>
            </a:pPr>
            <a:r>
              <a:rPr lang="ru-RU" altLang="ru-RU" b="1" smtClean="0"/>
              <a:t>Садовая славка неприметная птичка величиной с воробья. </a:t>
            </a:r>
          </a:p>
        </p:txBody>
      </p:sp>
      <p:pic>
        <p:nvPicPr>
          <p:cNvPr id="28676" name="Picture 4" descr="Садовая слав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84313"/>
            <a:ext cx="3638550" cy="50403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7" name="Садовая славк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0132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8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677"/>
                </p:tgtEl>
              </p:cMediaNode>
            </p:audio>
          </p:childTnLst>
        </p:cTn>
      </p:par>
    </p:tnLst>
    <p:bldLst>
      <p:bldP spid="28674" grpId="0"/>
      <p:bldP spid="2867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9413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smtClean="0"/>
              <a:t> </a:t>
            </a:r>
            <a:br>
              <a:rPr lang="ru-RU" altLang="ru-RU" sz="4000" smtClean="0"/>
            </a:br>
            <a:r>
              <a:rPr lang="ru-RU" altLang="ru-RU" sz="4000" b="1" smtClean="0"/>
              <a:t>Пеночка -теньковка</a:t>
            </a:r>
          </a:p>
        </p:txBody>
      </p:sp>
      <p:sp>
        <p:nvSpPr>
          <p:cNvPr id="14339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altLang="ru-RU" sz="2400" b="1" smtClean="0"/>
              <a:t> </a:t>
            </a:r>
          </a:p>
        </p:txBody>
      </p:sp>
      <p:sp>
        <p:nvSpPr>
          <p:cNvPr id="29717" name="Rectangle 21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492442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3200" b="1" smtClean="0"/>
              <a:t>Ещё мельче воробья зеленоватая, изящная пеночка –теньковка, песня которой звучит так: «тень-тень-тень-тень…»</a:t>
            </a:r>
          </a:p>
        </p:txBody>
      </p:sp>
      <p:pic>
        <p:nvPicPr>
          <p:cNvPr id="29700" name="Picture 4" descr="Пеночка-теньков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4176713" cy="30241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8" name="Пеночка-теньковк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8958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7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9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718"/>
                </p:tgtEl>
              </p:cMediaNode>
            </p:audio>
          </p:childTnLst>
        </p:cTn>
      </p:par>
    </p:tnLst>
    <p:bldLst>
      <p:bldP spid="29698" grpId="0"/>
      <p:bldP spid="2971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Зарянка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76825" y="1600200"/>
            <a:ext cx="3609975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b="1" smtClean="0"/>
              <a:t>У зарянки горло и грудь оранжевое, как мандарин.  Эта птичка чуть меньше воробья.</a:t>
            </a:r>
          </a:p>
        </p:txBody>
      </p:sp>
      <p:pic>
        <p:nvPicPr>
          <p:cNvPr id="56324" name="Picture 4" descr="Зарян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8" y="1700213"/>
            <a:ext cx="4244975" cy="43926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25" name="Зарянк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783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63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325"/>
                </p:tgtEl>
              </p:cMediaNode>
            </p:audio>
          </p:childTnLst>
        </p:cTn>
      </p:par>
    </p:tnLst>
    <p:bldLst>
      <p:bldP spid="56322" grpId="0"/>
      <p:bldP spid="5632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Королёк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00563" y="1600200"/>
            <a:ext cx="4186237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b="1" smtClean="0"/>
              <a:t>Королёк –самая маленькая птичка нашей страны. На голове у королька жёлтая полоска, как будто золотая корона. Живёт эта птичка-невеличка в хвойных лесах.  </a:t>
            </a:r>
          </a:p>
        </p:txBody>
      </p:sp>
      <p:pic>
        <p:nvPicPr>
          <p:cNvPr id="58372" name="Picture 4" descr="Королё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30400"/>
            <a:ext cx="3960812" cy="34750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373" name="Королёк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75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83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373"/>
                </p:tgtEl>
              </p:cMediaNode>
            </p:audio>
          </p:childTnLst>
        </p:cTn>
      </p:par>
    </p:tnLst>
    <p:bldLst>
      <p:bldP spid="58370" grpId="0"/>
      <p:bldP spid="5837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Зяблик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altLang="ru-RU" b="1" smtClean="0"/>
              <a:t>Зяблик – одна из      самых многочисленных птиц наших лесов, садов и парков. Хорошо заметный отличительный признак зяблика – белые полоски на крыльях.  </a:t>
            </a:r>
          </a:p>
        </p:txBody>
      </p:sp>
      <p:pic>
        <p:nvPicPr>
          <p:cNvPr id="59396" name="Picture 4" descr="Зябл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25" y="1341438"/>
            <a:ext cx="3990975" cy="46799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7" name="Зяблик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596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93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397"/>
                </p:tgtEl>
              </p:cMediaNode>
            </p:audio>
          </p:childTnLst>
        </p:cTn>
      </p:par>
    </p:tnLst>
    <p:bldLst>
      <p:bldP spid="59394" grpId="0"/>
      <p:bldP spid="5939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Щегол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7538" y="1600200"/>
            <a:ext cx="4259262" cy="48529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3000" b="1" smtClean="0"/>
              <a:t>Необыкновенно наряден щегол. Его трудно перепутать с какой-нибудь другой птицей. Щеглов чаще всего можно увидеть на высоких кустиках репейника и чертополоха, где они кормятся.</a:t>
            </a:r>
            <a:r>
              <a:rPr lang="ru-RU" altLang="ru-RU" b="1" smtClean="0"/>
              <a:t> </a:t>
            </a:r>
          </a:p>
        </p:txBody>
      </p:sp>
      <p:pic>
        <p:nvPicPr>
          <p:cNvPr id="60420" name="Picture 4" descr="Щего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557338"/>
            <a:ext cx="3187700" cy="45354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421" name="Щегол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8207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04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60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421"/>
                </p:tgtEl>
              </p:cMediaNode>
            </p:audio>
          </p:childTnLst>
        </p:cTn>
      </p:par>
    </p:tnLst>
    <p:bldLst>
      <p:bldP spid="60418" grpId="0"/>
      <p:bldP spid="604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Чиж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40200" y="1268413"/>
            <a:ext cx="4546600" cy="504031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ru-RU" altLang="ru-RU" b="1" smtClean="0"/>
              <a:t>Гораздо скромнее щегла окрашен чиж – зелёно-жёлтый с чёрным. Чижей городской житель скорее всего увидит на берёзе. Повисая на веточках, чижи ловко добывают из берёзовых серёжек плоды.</a:t>
            </a:r>
            <a:endParaRPr lang="ru-RU" altLang="ru-RU" smtClean="0"/>
          </a:p>
        </p:txBody>
      </p:sp>
      <p:pic>
        <p:nvPicPr>
          <p:cNvPr id="61444" name="Picture 4" descr="Чиж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3636963" cy="46783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5" name="Чиж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75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4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5"/>
                </p:tgtEl>
              </p:cMediaNode>
            </p:audio>
          </p:childTnLst>
        </p:cTn>
      </p:par>
    </p:tnLst>
    <p:bldLst>
      <p:bldP spid="61442" grpId="0"/>
      <p:bldP spid="614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Кольчатая горлица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5600" y="1341438"/>
            <a:ext cx="3708400" cy="52562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2800" b="1" smtClean="0"/>
              <a:t>Это красивый, с нежной окраской голубь. Эту птицу легко узнать по чёрному неполно-му кольцу на шее (словно половинка ошейника). Голос у кольчатой горлицы громкий, глухова-тый. Живёт она ча-ще всего в парках.</a:t>
            </a:r>
          </a:p>
        </p:txBody>
      </p:sp>
      <p:pic>
        <p:nvPicPr>
          <p:cNvPr id="4101" name="Picture 5" descr="Кольчатая горл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4897437" cy="40052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Обыкновенная горлиц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75948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"/>
                </p:tgtEl>
              </p:cMediaNode>
            </p:audio>
          </p:childTnLst>
        </p:cTn>
      </p:par>
    </p:tnLst>
    <p:bldLst>
      <p:bldP spid="4098" grpId="0"/>
      <p:bldP spid="409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592288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61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Певчий дрозд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700213"/>
            <a:ext cx="3744913" cy="4608512"/>
          </a:xfrm>
        </p:spPr>
        <p:txBody>
          <a:bodyPr/>
          <a:lstStyle/>
          <a:p>
            <a:pPr marL="169863" indent="4763" eaLnBrk="1" hangingPunct="1">
              <a:buFontTx/>
              <a:buNone/>
            </a:pPr>
            <a:r>
              <a:rPr lang="ru-RU" altLang="ru-RU" sz="2800" b="1" smtClean="0"/>
              <a:t>Дрозды довольно крупные среди певчих птиц. Многих из них можно узнать по хорошо заметным крапинкам на груди. Особенно часто встречается певчий дрозд. </a:t>
            </a:r>
          </a:p>
        </p:txBody>
      </p:sp>
      <p:pic>
        <p:nvPicPr>
          <p:cNvPr id="8197" name="Picture 5" descr="Певчий дроз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4460875" cy="45354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Певчий дрозд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15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1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198"/>
                </p:tgtEl>
              </p:cMediaNode>
            </p:audio>
          </p:childTnLst>
        </p:cTn>
      </p:par>
    </p:tnLst>
    <p:bldLst>
      <p:bldP spid="8194" grpId="0"/>
      <p:bldP spid="819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Иволга </a:t>
            </a: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196975"/>
            <a:ext cx="3671888" cy="540067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2800" b="1" smtClean="0"/>
              <a:t>Это яркая птица величиной с дрозда.</a:t>
            </a:r>
            <a:r>
              <a:rPr lang="ru-RU" altLang="ru-RU" sz="2800" b="1" i="1" smtClean="0"/>
              <a:t> </a:t>
            </a:r>
            <a:r>
              <a:rPr lang="ru-RU" altLang="ru-RU" sz="2800" b="1" smtClean="0"/>
              <a:t>Её иногда можно увидеть в лесу или парке высоко на дереве. Далеко разносится красивый свист иволги, напоминающий звук флейты.</a:t>
            </a:r>
          </a:p>
          <a:p>
            <a:pPr marL="0" indent="0" eaLnBrk="1" hangingPunct="1">
              <a:buFontTx/>
              <a:buNone/>
            </a:pPr>
            <a:endParaRPr lang="ru-RU" altLang="ru-RU" sz="2800" b="1" smtClean="0"/>
          </a:p>
        </p:txBody>
      </p:sp>
      <p:pic>
        <p:nvPicPr>
          <p:cNvPr id="10244" name="Picture 4" descr="Иволг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4168775" cy="55895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Иволга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88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5"/>
                </p:tgtEl>
              </p:cMediaNode>
            </p:audio>
          </p:childTnLst>
        </p:cTn>
      </p:par>
    </p:tnLst>
    <p:bldLst>
      <p:bldP spid="10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5963" y="1700213"/>
            <a:ext cx="3044825" cy="46085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2800" b="1" smtClean="0"/>
              <a:t>Кукушка немного меньше голубя. Она редко попадается на глаза, но выдает свое присутствие известной песней: «ку-ку». </a:t>
            </a:r>
          </a:p>
        </p:txBody>
      </p:sp>
      <p:pic>
        <p:nvPicPr>
          <p:cNvPr id="12292" name="Picture 4" descr="Кукуш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5219700" cy="37449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Кукушка обыкновенная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Кукушка</a:t>
            </a:r>
          </a:p>
        </p:txBody>
      </p:sp>
    </p:spTree>
    <p:extLst>
      <p:ext uri="{BB962C8B-B14F-4D97-AF65-F5344CB8AC3E}">
        <p14:creationId xmlns:p14="http://schemas.microsoft.com/office/powerpoint/2010/main" val="16467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3"/>
                </p:tgtEl>
              </p:cMediaNode>
            </p:audio>
          </p:childTnLst>
        </p:cTn>
      </p:par>
    </p:tnLst>
    <p:bldLst>
      <p:bldP spid="12291" grpId="0" build="p"/>
      <p:bldP spid="122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95963" y="1700213"/>
            <a:ext cx="3044825" cy="4608512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altLang="ru-RU" sz="2800" b="1" smtClean="0"/>
              <a:t>Кукушка немного меньше голубя. Она редко попадается на глаза, но выдает свое присутствие известной песней: «ку-ку». </a:t>
            </a:r>
          </a:p>
        </p:txBody>
      </p:sp>
      <p:pic>
        <p:nvPicPr>
          <p:cNvPr id="12292" name="Picture 4" descr="Кукуш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5219700" cy="37449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Кукушка обыкновенная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Кукушка</a:t>
            </a:r>
          </a:p>
        </p:txBody>
      </p:sp>
    </p:spTree>
    <p:extLst>
      <p:ext uri="{BB962C8B-B14F-4D97-AF65-F5344CB8AC3E}">
        <p14:creationId xmlns:p14="http://schemas.microsoft.com/office/powerpoint/2010/main" val="124056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770" decel="100000"/>
                                        <p:tgtEl>
                                          <p:spTgt spid="122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3"/>
                </p:tgtEl>
              </p:cMediaNode>
            </p:audio>
          </p:childTnLst>
        </p:cTn>
      </p:par>
    </p:tnLst>
    <p:bldLst>
      <p:bldP spid="12291" grpId="0" build="p"/>
      <p:bldP spid="1229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/>
              <a:t>Скворец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3800" y="1600200"/>
            <a:ext cx="3683000" cy="4781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/>
              <a:t>    Скворец – чёрная птица с металлическим блеском и серебристыми пестринами. Скворцов можно увидеть на деревьях или на какой-нибудь лужайке, где они разгуливают, собирая корм.</a:t>
            </a:r>
            <a:r>
              <a:rPr lang="ru-RU" altLang="ru-RU" sz="2800" smtClean="0"/>
              <a:t>         </a:t>
            </a:r>
          </a:p>
        </p:txBody>
      </p:sp>
      <p:pic>
        <p:nvPicPr>
          <p:cNvPr id="13316" name="Picture 4" descr="Скворе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711325"/>
            <a:ext cx="4248150" cy="409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Скворец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780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2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7"/>
                </p:tgtEl>
              </p:cMediaNode>
            </p:audio>
          </p:childTnLst>
        </p:cTn>
      </p:par>
    </p:tnLst>
    <p:bldLst>
      <p:bldP spid="13314" grpId="0"/>
      <p:bldP spid="133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72009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Клёст </a:t>
            </a: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600200"/>
            <a:ext cx="5148262" cy="5257800"/>
          </a:xfrm>
        </p:spPr>
        <p:txBody>
          <a:bodyPr/>
          <a:lstStyle/>
          <a:p>
            <a:pPr marL="179388" indent="0" eaLnBrk="1" hangingPunct="1">
              <a:buFontTx/>
              <a:buNone/>
            </a:pPr>
            <a:r>
              <a:rPr lang="ru-RU" altLang="ru-RU" sz="2800" b="1" smtClean="0"/>
              <a:t>Клесты отличаются от     других птиц перекрещенным клювом, с помощью которого они достают семена из шишек. Чаще встречается клёст-еловик (ростом с воробья), который кормится семенами ели. Клесты могут выводить птенцов зимой!</a:t>
            </a:r>
            <a:r>
              <a:rPr lang="en-US" altLang="ru-RU" sz="2800" b="1" smtClean="0"/>
              <a:t>	</a:t>
            </a:r>
            <a:endParaRPr lang="ru-RU" altLang="ru-RU" sz="2800" b="1" smtClean="0"/>
          </a:p>
        </p:txBody>
      </p:sp>
      <p:pic>
        <p:nvPicPr>
          <p:cNvPr id="14343" name="Picture 7" descr="Клёст-елов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3382962" cy="489743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23764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5" name="Rectangle 21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499350" cy="850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b="1" smtClean="0"/>
              <a:t>Дятел</a:t>
            </a:r>
            <a:br>
              <a:rPr lang="ru-RU" altLang="ru-RU" b="1" smtClean="0"/>
            </a:br>
            <a:endParaRPr lang="ru-RU" altLang="ru-RU" b="1" smtClean="0"/>
          </a:p>
        </p:txBody>
      </p:sp>
      <p:sp>
        <p:nvSpPr>
          <p:cNvPr id="16406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4284663" y="908050"/>
            <a:ext cx="4535487" cy="5689600"/>
          </a:xfrm>
        </p:spPr>
        <p:txBody>
          <a:bodyPr/>
          <a:lstStyle/>
          <a:p>
            <a:pPr indent="17463" eaLnBrk="1" hangingPunct="1">
              <a:buFontTx/>
              <a:buNone/>
            </a:pPr>
            <a:r>
              <a:rPr lang="ru-RU" altLang="ru-RU" b="1" smtClean="0"/>
              <a:t>На стволах деревьев в лесу и парке довольно часто встречается большой пёстрый дятел. Дятел хотя и называется большим, не так уж и велик: всего лишь покрупнее скворца.</a:t>
            </a:r>
          </a:p>
        </p:txBody>
      </p:sp>
      <p:pic>
        <p:nvPicPr>
          <p:cNvPr id="16407" name="Picture 23" descr="Большой пёстрый дяте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765175"/>
            <a:ext cx="3435350" cy="56165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08" name="Большой пёстрый дятел (дробь и тревожный крик)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77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4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" dur="5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408"/>
                </p:tgtEl>
              </p:cMediaNode>
            </p:audio>
          </p:childTnLst>
        </p:cTn>
      </p:par>
    </p:tnLst>
    <p:bldLst>
      <p:bldP spid="16405" grpId="0"/>
      <p:bldP spid="1640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482</Words>
  <Application>Microsoft Office PowerPoint</Application>
  <PresentationFormat>Экран (4:3)</PresentationFormat>
  <Paragraphs>42</Paragraphs>
  <Slides>20</Slides>
  <Notes>0</Notes>
  <HiddenSlides>0</HiddenSlides>
  <MMClips>17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Птицы лесов, садов и парков.</vt:lpstr>
      <vt:lpstr>Кольчатая горлица</vt:lpstr>
      <vt:lpstr>Певчий дрозд</vt:lpstr>
      <vt:lpstr>Иволга  </vt:lpstr>
      <vt:lpstr>Кукушка</vt:lpstr>
      <vt:lpstr>Кукушка</vt:lpstr>
      <vt:lpstr>Скворец</vt:lpstr>
      <vt:lpstr>Клёст  </vt:lpstr>
      <vt:lpstr>Дятел </vt:lpstr>
      <vt:lpstr>Поползень</vt:lpstr>
      <vt:lpstr>Пищуха</vt:lpstr>
      <vt:lpstr>Мухоловка-пеструшка</vt:lpstr>
      <vt:lpstr>Садовая славка</vt:lpstr>
      <vt:lpstr>  Пеночка -теньковка</vt:lpstr>
      <vt:lpstr>Зарянка</vt:lpstr>
      <vt:lpstr>Королёк</vt:lpstr>
      <vt:lpstr>Зяблик</vt:lpstr>
      <vt:lpstr>Щегол</vt:lpstr>
      <vt:lpstr>Чиж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лесов, садов и парков.</dc:title>
  <dc:creator>Windows User</dc:creator>
  <cp:lastModifiedBy>Windows User</cp:lastModifiedBy>
  <cp:revision>2</cp:revision>
  <dcterms:created xsi:type="dcterms:W3CDTF">2019-04-25T20:07:26Z</dcterms:created>
  <dcterms:modified xsi:type="dcterms:W3CDTF">2019-04-25T20:18:37Z</dcterms:modified>
</cp:coreProperties>
</file>