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95400" y="2286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№3 «Ручеек»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2362200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Разноцветные  дни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53200" y="41910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 Е.А. Аксенова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кв. категория 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5600" y="60960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Г.о.г. Выкса 2019 год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09600" y="533400"/>
            <a:ext cx="7772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внедрение в воспитательно-образовательный процесс эффективных методов и приёмов по формированию у дошкольников цветового восприятия 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аналитического восприятия цвета;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оптимальных условий, благоприятного эмоционального микроклимата для творческого и интеллектуального развития детей.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проявление фантазии, индивидуальности и оригинальности каждого ребёнка;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разгрузка, снятие эмоционального напряжения у детей;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4800" y="304800"/>
            <a:ext cx="533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Красный, прекрасный день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84936da539cf137f60d277728b2ae107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990600"/>
            <a:ext cx="18288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90327_10383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4600" y="1143000"/>
            <a:ext cx="3505200" cy="2598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90327_15500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62600" y="4038600"/>
            <a:ext cx="3288714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_20190327_15555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3962400"/>
            <a:ext cx="3288714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-cb23255c242a89c284361909a2097e91-V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77000" y="381000"/>
            <a:ext cx="2133600" cy="2844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7200" y="228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Зеленый день</a:t>
            </a:r>
            <a:endParaRPr lang="ru-RU" sz="4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403_081028.jpg"/>
          <p:cNvPicPr>
            <a:picLocks noChangeAspect="1"/>
          </p:cNvPicPr>
          <p:nvPr/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228600" y="1143000"/>
            <a:ext cx="308317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403_100356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3124200" y="2133600"/>
            <a:ext cx="4221089" cy="3129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403_155702.jpg"/>
          <p:cNvPicPr>
            <a:picLocks noChangeAspect="1"/>
          </p:cNvPicPr>
          <p:nvPr/>
        </p:nvPicPr>
        <p:blipFill>
          <a:blip r:embed="rId5" cstate="print">
            <a:lum bright="20000"/>
          </a:blip>
          <a:stretch>
            <a:fillRect/>
          </a:stretch>
        </p:blipFill>
        <p:spPr>
          <a:xfrm>
            <a:off x="5715000" y="762000"/>
            <a:ext cx="3133188" cy="23230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03_160010.jpg"/>
          <p:cNvPicPr>
            <a:picLocks noChangeAspect="1"/>
          </p:cNvPicPr>
          <p:nvPr/>
        </p:nvPicPr>
        <p:blipFill>
          <a:blip r:embed="rId6" cstate="print">
            <a:lum bright="10000"/>
          </a:blip>
          <a:stretch>
            <a:fillRect/>
          </a:stretch>
        </p:blipFill>
        <p:spPr>
          <a:xfrm>
            <a:off x="152400" y="3886200"/>
            <a:ext cx="3200400" cy="2372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03_1601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48400" y="4711072"/>
            <a:ext cx="2895600" cy="2146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457200"/>
            <a:ext cx="525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Желто – оранжевый день</a:t>
            </a:r>
            <a:endParaRPr lang="ru-RU" sz="32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411_083339.jpg"/>
          <p:cNvPicPr>
            <a:picLocks noChangeAspect="1"/>
          </p:cNvPicPr>
          <p:nvPr/>
        </p:nvPicPr>
        <p:blipFill>
          <a:blip r:embed="rId3" cstate="print">
            <a:lum bright="10000"/>
          </a:blip>
          <a:stretch>
            <a:fillRect/>
          </a:stretch>
        </p:blipFill>
        <p:spPr>
          <a:xfrm>
            <a:off x="304800" y="1143000"/>
            <a:ext cx="2980397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411_091158.jpg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5562600" y="457200"/>
            <a:ext cx="3048000" cy="2259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411_10515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2286000"/>
            <a:ext cx="4038600" cy="299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11_08091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600" y="4114800"/>
            <a:ext cx="3048000" cy="22599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11_094206.jpg"/>
          <p:cNvPicPr>
            <a:picLocks noChangeAspect="1"/>
          </p:cNvPicPr>
          <p:nvPr/>
        </p:nvPicPr>
        <p:blipFill>
          <a:blip r:embed="rId7" cstate="print">
            <a:lum bright="10000"/>
          </a:blip>
          <a:stretch>
            <a:fillRect/>
          </a:stretch>
        </p:blipFill>
        <p:spPr>
          <a:xfrm>
            <a:off x="5715000" y="4541578"/>
            <a:ext cx="3124200" cy="2316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1000" y="152400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Сине – </a:t>
            </a:r>
            <a:r>
              <a:rPr lang="ru-RU" sz="36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день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20190417_0804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8200"/>
            <a:ext cx="2994855" cy="2220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_20190417_094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0800" y="2514600"/>
            <a:ext cx="3810000" cy="2824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_20190417_0817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609600"/>
            <a:ext cx="3235960" cy="2399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190417_092357.jpg"/>
          <p:cNvPicPr>
            <a:picLocks noChangeAspect="1"/>
          </p:cNvPicPr>
          <p:nvPr/>
        </p:nvPicPr>
        <p:blipFill>
          <a:blip r:embed="rId6" cstate="print">
            <a:lum bright="10000"/>
          </a:blip>
          <a:stretch>
            <a:fillRect/>
          </a:stretch>
        </p:blipFill>
        <p:spPr>
          <a:xfrm>
            <a:off x="152400" y="4191000"/>
            <a:ext cx="3124200" cy="23164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190417_093509.jpg"/>
          <p:cNvPicPr>
            <a:picLocks noChangeAspect="1"/>
          </p:cNvPicPr>
          <p:nvPr/>
        </p:nvPicPr>
        <p:blipFill>
          <a:blip r:embed="rId7" cstate="print">
            <a:lum bright="20000"/>
          </a:blip>
          <a:stretch>
            <a:fillRect/>
          </a:stretch>
        </p:blipFill>
        <p:spPr>
          <a:xfrm>
            <a:off x="5791200" y="4267200"/>
            <a:ext cx="3200400" cy="2372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105309/93be48fd-c347-48e2-af50-dff928a8f0f6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81000" y="2967335"/>
            <a:ext cx="84582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62</Words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Andrew</dc:creator>
  <cp:lastModifiedBy>Андрей</cp:lastModifiedBy>
  <cp:revision>37</cp:revision>
  <dcterms:created xsi:type="dcterms:W3CDTF">2019-04-17T18:46:10Z</dcterms:created>
  <dcterms:modified xsi:type="dcterms:W3CDTF">2019-04-17T19:29:34Z</dcterms:modified>
</cp:coreProperties>
</file>