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1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07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04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2518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082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8554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59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31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1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70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6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17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59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74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1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5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87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готовность детей к обучению в школе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3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Рекомендации по развитию устной речи ребенка: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69741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Обращать внимание как ребенок излагает свои мысли.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Помогать ребенку описывать предметы, события, явления как можно более подробно.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Обратить внимание на заучивание стихотворений, песен.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Учить ребенка находить, придумывать рифмы.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Поощрять использование детьми поговорок, пословиц, распространенных выражений.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Учить придумывать и загадывать загадки.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Учить придумывать смешные истории.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7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334" y="643467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Основная функция речи-общение, сообщение, коммуникация.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К 6-тилетнему возрасту словарный запас составляет от 3000 до 7000 слов.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4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772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ru-RU" sz="4000" dirty="0" smtClean="0">
                <a:solidFill>
                  <a:schemeClr val="tx1"/>
                </a:solidFill>
              </a:rPr>
              <a:t>Произносительная сторона речи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378" y="2002169"/>
            <a:ext cx="2935111" cy="3913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445" y="1377244"/>
            <a:ext cx="3442223" cy="2581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46" y="4173938"/>
            <a:ext cx="4049021" cy="2684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258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4489"/>
            <a:ext cx="8596668" cy="127564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Навыки звукового анализа и синтеза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37" y="852311"/>
            <a:ext cx="4001731" cy="3001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499" y="882227"/>
            <a:ext cx="4007556" cy="297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753" y="3875844"/>
            <a:ext cx="5301611" cy="2982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86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Навыки словообразования и словоизменения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1931771"/>
            <a:ext cx="5175249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021" y="1930400"/>
            <a:ext cx="4876801" cy="3884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014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6757"/>
            <a:ext cx="8596668" cy="824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Связная монологическая речь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44" y="1754188"/>
            <a:ext cx="2877871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445" y="1754188"/>
            <a:ext cx="2887044" cy="3849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933" y="1754189"/>
            <a:ext cx="2885723" cy="3847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325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8356"/>
            <a:ext cx="8596668" cy="10950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Игры, развивающие устную речь ребенка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95023"/>
            <a:ext cx="8596668" cy="49463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«Испорченный телефон»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3221"/>
            <a:ext cx="5317066" cy="398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244" y="1920521"/>
            <a:ext cx="5350932" cy="4013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97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7022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49956"/>
            <a:ext cx="8127999" cy="56914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Называть слова на определенную букву</a:t>
            </a:r>
          </a:p>
          <a:p>
            <a:r>
              <a:rPr lang="ru-RU" sz="2400" dirty="0" smtClean="0"/>
              <a:t>Называть все известные предметы одного и того же цвета</a:t>
            </a:r>
          </a:p>
          <a:p>
            <a:r>
              <a:rPr lang="ru-RU" sz="2400" dirty="0" smtClean="0"/>
              <a:t>Называть больше слов по теме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78" y="2424288"/>
            <a:ext cx="4989689" cy="3742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64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806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5" y="462845"/>
            <a:ext cx="8596668" cy="55785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Составить цепочки слов- антонимов</a:t>
            </a:r>
          </a:p>
          <a:p>
            <a:r>
              <a:rPr lang="ru-RU" sz="2400" dirty="0" smtClean="0"/>
              <a:t>Задания на освоение местоположения предметов в пространстве</a:t>
            </a:r>
          </a:p>
          <a:p>
            <a:r>
              <a:rPr lang="ru-RU" sz="2400" dirty="0" smtClean="0"/>
              <a:t>Игра «Цепочка слов»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56" y="2604909"/>
            <a:ext cx="5294489" cy="3970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089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</TotalTime>
  <Words>154</Words>
  <Application>Microsoft Office PowerPoint</Application>
  <PresentationFormat>Широкоэкранный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Речевая готовность детей к обучению в школе</vt:lpstr>
      <vt:lpstr>Основная функция речи-общение, сообщение, коммуникация.</vt:lpstr>
      <vt:lpstr>         Произносительная сторона речи</vt:lpstr>
      <vt:lpstr>Навыки звукового анализа и синтеза</vt:lpstr>
      <vt:lpstr>Навыки словообразования и словоизменения</vt:lpstr>
      <vt:lpstr>Связная монологическая речь</vt:lpstr>
      <vt:lpstr>Игры, развивающие устную речь ребенка</vt:lpstr>
      <vt:lpstr>Презентация PowerPoint</vt:lpstr>
      <vt:lpstr>Презентация PowerPoint</vt:lpstr>
      <vt:lpstr>Рекомендации по развитию устной речи ребенка:</vt:lpstr>
      <vt:lpstr>Спасибо за внимание!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готовность детей к обучению в школе</dc:title>
  <dc:creator>ASUS</dc:creator>
  <cp:lastModifiedBy>ASUS</cp:lastModifiedBy>
  <cp:revision>9</cp:revision>
  <dcterms:created xsi:type="dcterms:W3CDTF">2019-01-11T00:36:46Z</dcterms:created>
  <dcterms:modified xsi:type="dcterms:W3CDTF">2019-01-11T02:32:48Z</dcterms:modified>
</cp:coreProperties>
</file>