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94" r:id="rId4"/>
    <p:sldId id="296" r:id="rId5"/>
    <p:sldId id="297" r:id="rId6"/>
    <p:sldId id="295" r:id="rId7"/>
    <p:sldId id="298" r:id="rId8"/>
    <p:sldId id="300" r:id="rId9"/>
    <p:sldId id="28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2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7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1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19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6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31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3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E30BA-12A6-459A-BD89-0820DB93EB1A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C8163-4B39-4A87-9AAA-C73837A134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51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21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159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723686">
            <a:off x="1218214" y="2755045"/>
            <a:ext cx="2852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458748">
            <a:off x="4422420" y="212179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60863">
            <a:off x="3803586" y="731998"/>
            <a:ext cx="2852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</a:rPr>
              <a:t>Рисование манкой </a:t>
            </a:r>
            <a:r>
              <a:rPr lang="ru-RU" sz="1600" dirty="0" smtClean="0">
                <a:solidFill>
                  <a:srgbClr val="FF0000"/>
                </a:solidFill>
              </a:rPr>
              <a:t>– </a:t>
            </a:r>
            <a:r>
              <a:rPr lang="ru-RU" sz="1600" b="1" dirty="0" smtClean="0">
                <a:solidFill>
                  <a:srgbClr val="FF0000"/>
                </a:solidFill>
              </a:rPr>
              <a:t>процесс увлекательный, творческий и очень полезный для развития детей.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" name="Picture 4" descr="H:\фестиваль методических  идей мдоу\рисование манкой\снеговик\DSC009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8261">
            <a:off x="4367545" y="1693101"/>
            <a:ext cx="2977178" cy="22328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Documents\Desktop\елена\дети мдоу\2младшая\фестиваль методических   идей  весна 2019года\рисование манкой\дерево в снегу\DSC009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1537">
            <a:off x="1030824" y="2559270"/>
            <a:ext cx="2792535" cy="2094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 rot="20512271">
            <a:off x="951995" y="1137108"/>
            <a:ext cx="2141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Как с помощью цветной манки рисовать красиво и легко!</a:t>
            </a:r>
            <a:endParaRPr lang="ru-RU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723686">
            <a:off x="1218214" y="2755045"/>
            <a:ext cx="2852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458748">
            <a:off x="4422420" y="212179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04816">
            <a:off x="5247671" y="3017386"/>
            <a:ext cx="2994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Совершенствуется  мелкая моторика пальцев рук, координация движений.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9" name="Picture 2" descr="E:\Documents\Desktop\елена\дети мдоу\2младшая\фестиваль методических   идей  весна 2019года\рисование манкой\домик\DSC009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8805">
            <a:off x="913516" y="1735664"/>
            <a:ext cx="3251803" cy="2438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фестиваль методических  идей мдоу\рисование манкой\ёлочка\DSC00804.JPG"/>
          <p:cNvPicPr>
            <a:picLocks noChangeAspect="1" noChangeArrowheads="1"/>
          </p:cNvPicPr>
          <p:nvPr/>
        </p:nvPicPr>
        <p:blipFill rotWithShape="1">
          <a:blip r:embed="rId4"/>
          <a:srcRect l="3309" r="19955"/>
          <a:stretch/>
        </p:blipFill>
        <p:spPr bwMode="auto">
          <a:xfrm rot="20759361">
            <a:off x="4644660" y="846881"/>
            <a:ext cx="2139936" cy="2091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723686">
            <a:off x="1218214" y="2755045"/>
            <a:ext cx="2852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458748">
            <a:off x="4472436" y="210191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07964">
            <a:off x="5177493" y="3076748"/>
            <a:ext cx="2994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Рисование манкой  развивает внимание,  восприятие, способность к анализу.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9" name="Picture 3" descr="E:\Documents\Desktop\елена\дети мдоу\2младшая\фестиваль методических   идей  весна 2019года\рисование манкой\DSC007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37" b="12011"/>
          <a:stretch>
            <a:fillRect/>
          </a:stretch>
        </p:blipFill>
        <p:spPr bwMode="auto">
          <a:xfrm rot="20744754">
            <a:off x="4602250" y="720900"/>
            <a:ext cx="2074798" cy="224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3" descr="H:\фестиваль методических  идей мдоу\рисование манкой\зайчик\P103088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3"/>
          <a:stretch/>
        </p:blipFill>
        <p:spPr bwMode="auto">
          <a:xfrm rot="20637553">
            <a:off x="854326" y="1877033"/>
            <a:ext cx="3346394" cy="2116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723686">
            <a:off x="1218214" y="2755045"/>
            <a:ext cx="2852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458748">
            <a:off x="4472436" y="210191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904447">
            <a:off x="5796244" y="2728136"/>
            <a:ext cx="21712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Творческий процесс </a:t>
            </a:r>
            <a:r>
              <a:rPr lang="ru-RU" sz="1600" b="1" dirty="0" smtClean="0">
                <a:solidFill>
                  <a:srgbClr val="FF0000"/>
                </a:solidFill>
              </a:rPr>
              <a:t>способствует сообразительности,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Воображению.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E:\Documents\Desktop\елена\дети мдоу\2младшая\фестиваль методических   идей  весна 2019года\рисование манкой\грибочек\DSC008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7254">
            <a:off x="946604" y="1808444"/>
            <a:ext cx="3218887" cy="2414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8" name="Picture 2" descr="H:\фестиваль методических  идей мдоу\рисование манкой\флажки\DSC009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/>
          <a:stretch/>
        </p:blipFill>
        <p:spPr bwMode="auto">
          <a:xfrm rot="20473874">
            <a:off x="4271650" y="898931"/>
            <a:ext cx="2500227" cy="1908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347" y="-7574"/>
            <a:ext cx="9311159" cy="696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723686">
            <a:off x="1218214" y="2755045"/>
            <a:ext cx="2852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 rot="20458748">
            <a:off x="4472436" y="210191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776494">
            <a:off x="5426144" y="3002044"/>
            <a:ext cx="2558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Создает положительный эмоциональный настрой, приносит радость.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:\фестиваль методических  идей мдоу\рисование манкой\дерево в снегу\DSC009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7376">
            <a:off x="805948" y="1767124"/>
            <a:ext cx="3261228" cy="2445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:\фестиваль методических  идей мдоу\рисование манкой\коллективная Букет цветов\DSC010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92" t="4731" r="5105"/>
          <a:stretch/>
        </p:blipFill>
        <p:spPr bwMode="auto">
          <a:xfrm rot="20671849">
            <a:off x="4179028" y="801693"/>
            <a:ext cx="2646270" cy="2396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458748">
            <a:off x="4422420" y="212179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04816">
            <a:off x="707455" y="1226001"/>
            <a:ext cx="2994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Технология рисования манкой: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407580">
            <a:off x="2149902" y="3850778"/>
            <a:ext cx="2643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Нарисуйте  </a:t>
            </a:r>
            <a:r>
              <a:rPr lang="ru-RU" sz="1600" b="1" dirty="0" smtClean="0">
                <a:solidFill>
                  <a:srgbClr val="FF0000"/>
                </a:solidFill>
              </a:rPr>
              <a:t>контур</a:t>
            </a:r>
            <a:r>
              <a:rPr lang="ru-RU" b="1" dirty="0" smtClean="0">
                <a:solidFill>
                  <a:srgbClr val="FF0000"/>
                </a:solidFill>
              </a:rPr>
              <a:t> рисунка карандашом на листе.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500051">
            <a:off x="4086732" y="489343"/>
            <a:ext cx="25942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Обведите  его  специальным гелем  или выделите  с помощью узкой полоски  из пластилина.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E:\фестиваль методических  идей мдоу\рисование манкой\листочек\DSC00758.JPG"/>
          <p:cNvPicPr>
            <a:picLocks noChangeAspect="1" noChangeArrowheads="1"/>
          </p:cNvPicPr>
          <p:nvPr/>
        </p:nvPicPr>
        <p:blipFill>
          <a:blip r:embed="rId3"/>
          <a:srcRect l="73731" t="57031" r="6055" b="13672"/>
          <a:stretch>
            <a:fillRect/>
          </a:stretch>
        </p:blipFill>
        <p:spPr bwMode="auto">
          <a:xfrm>
            <a:off x="5856133" y="1089754"/>
            <a:ext cx="1198394" cy="1302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E:\Documents\Desktop\елена\дети мдоу\2младшая\фестиваль методических   идей  весна 2019года\рисование манкой\технология рисования манкой\DSC0104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" t="10792" r="2244"/>
          <a:stretch/>
        </p:blipFill>
        <p:spPr bwMode="auto">
          <a:xfrm rot="20494666">
            <a:off x="1333298" y="1904413"/>
            <a:ext cx="2548578" cy="1851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E:\Documents\Desktop\елена\дети мдоу\2младшая\фестиваль методических   идей  весна 2019года\рисование манкой\технология рисования манкой\DSC0106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14723" b="13766"/>
          <a:stretch/>
        </p:blipFill>
        <p:spPr bwMode="auto">
          <a:xfrm rot="20627150">
            <a:off x="5310701" y="2609998"/>
            <a:ext cx="2289257" cy="1267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7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458748">
            <a:off x="4422420" y="212179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407580">
            <a:off x="2149902" y="4127776"/>
            <a:ext cx="2643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533282">
            <a:off x="2278164" y="4027871"/>
            <a:ext cx="2648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Нанесем на внутреннюю поверхность  изображения толстый слой клея ПВА.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349842">
            <a:off x="4279614" y="481299"/>
            <a:ext cx="2215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Насыплем манку, заранее окрашенную восковыми мелками,   на   рисунок.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E:\Documents\Desktop\елена\дети мдоу\2младшая\фестиваль методических   идей  весна 2019года\рисование манкой\технология рисования манкой\DSC010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5" t="13625"/>
          <a:stretch/>
        </p:blipFill>
        <p:spPr bwMode="auto">
          <a:xfrm rot="20566603">
            <a:off x="1023928" y="2011152"/>
            <a:ext cx="2785921" cy="20018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2" descr="H:\фестиваль методических  идей мдоу\рисование манкой\технология рисования манкой\DSC0108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1" t="13187" r="2177" b="11987"/>
          <a:stretch/>
        </p:blipFill>
        <p:spPr bwMode="auto">
          <a:xfrm rot="20288854">
            <a:off x="4650612" y="1572918"/>
            <a:ext cx="2638180" cy="1699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1159" cy="685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20458748">
            <a:off x="4422420" y="2121793"/>
            <a:ext cx="28674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372238">
            <a:off x="1794723" y="3785219"/>
            <a:ext cx="2960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Прижмем  изображение листом бумаги.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001625">
            <a:off x="3834879" y="586041"/>
            <a:ext cx="25965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Стряхнем  лишнюю крупу.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0861166">
            <a:off x="5335076" y="3320451"/>
            <a:ext cx="25965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Оригинальное изображение готово!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0" t="19708" r="21798" b="8166"/>
          <a:stretch/>
        </p:blipFill>
        <p:spPr bwMode="auto">
          <a:xfrm rot="20436722">
            <a:off x="1127008" y="1841177"/>
            <a:ext cx="2758565" cy="2024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5" t="692" b="11118"/>
          <a:stretch/>
        </p:blipFill>
        <p:spPr bwMode="auto">
          <a:xfrm rot="20357985">
            <a:off x="4620460" y="1196753"/>
            <a:ext cx="2303150" cy="1907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E:\Documents\Desktop\елена\дети мдоу\2младшая\фестиваль методических   идей  весна 2019года\рисование манкой\технология рисования манкой\DSC0108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6" t="15315" r="17057" b="10846"/>
          <a:stretch/>
        </p:blipFill>
        <p:spPr bwMode="auto">
          <a:xfrm rot="20367035">
            <a:off x="4459981" y="1180841"/>
            <a:ext cx="2694987" cy="2110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197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\Desktop\елена\дети мдоу\группа солнышко\0_a4026_2b6696d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111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005425">
            <a:off x="5020082" y="3338790"/>
            <a:ext cx="3175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3077" name="Picture 5" descr="H:\фестиваль методических  идей мдоу\рисование манкой\коллективное фото\DSC010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8346">
            <a:off x="906268" y="1788978"/>
            <a:ext cx="3131115" cy="2348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H:\фестиваль методических  идей мдоу\рисование манкой\коллективное фото\DSC0102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8614">
            <a:off x="4466283" y="1318195"/>
            <a:ext cx="2812048" cy="2109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136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1000">
        <p:wipe/>
      </p:transition>
    </mc:Choice>
    <mc:Fallback xmlns="">
      <p:transition spd="slow" advClick="0" advTm="21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135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86</cp:revision>
  <dcterms:created xsi:type="dcterms:W3CDTF">2019-01-16T18:35:54Z</dcterms:created>
  <dcterms:modified xsi:type="dcterms:W3CDTF">2019-04-25T15:55:48Z</dcterms:modified>
</cp:coreProperties>
</file>