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1" r:id="rId18"/>
    <p:sldId id="272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903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5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780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36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30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69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3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0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603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28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DB401-E1BD-4098-8D52-6D29A8EE3B68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6D54D-1702-4C10-A5CA-211D79ED3D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296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700808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8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7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природы и опытов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22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0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строительства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12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8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1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Рисунки ребят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2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настроения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07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39650" y="1202023"/>
            <a:ext cx="626469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6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6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Спортивный уголок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9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64" y="1484784"/>
            <a:ext cx="799288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3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3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72992"/>
            <a:ext cx="7632848" cy="442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99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8053" y="1332347"/>
            <a:ext cx="652534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346" y="1600200"/>
            <a:ext cx="301730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</Words>
  <Application>Microsoft Office PowerPoint</Application>
  <PresentationFormat>Экран (4:3)</PresentationFormat>
  <Paragraphs>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Спортивный уголок</vt:lpstr>
      <vt:lpstr>Библиотека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Уголок природы и опытов</vt:lpstr>
      <vt:lpstr>Презентация PowerPoint</vt:lpstr>
      <vt:lpstr>Презентация PowerPoint</vt:lpstr>
      <vt:lpstr>Презентация PowerPoint</vt:lpstr>
      <vt:lpstr>Уголок строительства</vt:lpstr>
      <vt:lpstr>Презентация PowerPoint</vt:lpstr>
      <vt:lpstr>Рисунки ребят</vt:lpstr>
      <vt:lpstr>Уголок настроения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RePack by Diakov</cp:lastModifiedBy>
  <cp:revision>6</cp:revision>
  <dcterms:created xsi:type="dcterms:W3CDTF">2015-04-29T12:22:19Z</dcterms:created>
  <dcterms:modified xsi:type="dcterms:W3CDTF">2019-04-25T13:31:52Z</dcterms:modified>
</cp:coreProperties>
</file>