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sldIdLst>
    <p:sldId id="256" r:id="rId2"/>
    <p:sldId id="258" r:id="rId3"/>
    <p:sldId id="259" r:id="rId4"/>
    <p:sldId id="262" r:id="rId5"/>
    <p:sldId id="264" r:id="rId6"/>
    <p:sldId id="269" r:id="rId7"/>
    <p:sldId id="268" r:id="rId8"/>
    <p:sldId id="261" r:id="rId9"/>
    <p:sldId id="270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03D28-FB79-4030-AABC-204489DFBFDF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1E975-5879-424D-84D2-952523EF9A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3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80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1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1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39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5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947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60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63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294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4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01E7F-B33A-4751-B0AB-ED5B75C5C035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6FEA4-87BD-4490-BDBA-4681C5C93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45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20" y="260648"/>
            <a:ext cx="8784976" cy="3915866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«Интегрированный подход на уроках технологии </a:t>
            </a:r>
            <a:r>
              <a:rPr lang="ru-RU" sz="53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гражданскому воспитанию </a:t>
            </a:r>
            <a:r>
              <a:rPr lang="ru-RU" sz="53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учащихся"</a:t>
            </a:r>
            <a:endParaRPr lang="ru-RU" sz="53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509120"/>
            <a:ext cx="8496944" cy="211264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  </a:t>
            </a:r>
          </a:p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 лицея №110 </a:t>
            </a:r>
          </a:p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Лаптева Наталия Николаевна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06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87721"/>
            <a:ext cx="4032448" cy="289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153" y="2583763"/>
            <a:ext cx="2952328" cy="4246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422991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20022852">
            <a:off x="-572907" y="2457723"/>
            <a:ext cx="10330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Война привлекает тех, кто ее не знает</a:t>
            </a:r>
          </a:p>
        </p:txBody>
      </p:sp>
      <p:sp>
        <p:nvSpPr>
          <p:cNvPr id="4" name="AutoShape 4" descr="ÐÐ°ÑÑÐ¸Ð½ÐºÐ¸ Ð¿Ð¾ Ð·Ð°Ð¿ÑÐ¾ÑÑ Ð´ÐµÑÑÐºÐ¸Ðµ ÑÐ¸ÑÑÐ½ÐºÐ¸ Ð¾ Ð¼Ð¸ÑÐµ Ð¸ Ð²Ð¾Ð¹Ð½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7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7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6" y="14596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интеграции уроков технологии и ОБЖ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402" y="122318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Выбор проектных заданий, приуроченных к знаменательным или памятным датам;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Масштабное проектирование;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гражданско-патриотических чувств в проектно-исследовательской деятельности школьников;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 на развитие просветительских качеств учащихся;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гражданского самосознания учащихся на «Уроках памяти»;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 в рамках Благотворительного </a:t>
            </a:r>
            <a:b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Проекта «Дети-детям».</a:t>
            </a:r>
          </a:p>
        </p:txBody>
      </p:sp>
    </p:spTree>
    <p:extLst>
      <p:ext uri="{BB962C8B-B14F-4D97-AF65-F5344CB8AC3E}">
        <p14:creationId xmlns:p14="http://schemas.microsoft.com/office/powerpoint/2010/main" val="399955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592" y="332656"/>
            <a:ext cx="8229600" cy="16421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Выбор проектных заданий, приуроченных к знаменательным или памятным датам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Nata\Desktop\Фото учеников\90 шк\DSCN17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3121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Nata\Desktop\Фото учеников\90 шк\DSCN17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678065" y="3255410"/>
            <a:ext cx="3824891" cy="286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Nata\Desktop\Фото учеников\90 шк\DSCN17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335771"/>
            <a:ext cx="3121152" cy="234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5-конечная звезда 3">
            <a:hlinkClick r:id="rId5" action="ppaction://hlinksldjump"/>
          </p:cNvPr>
          <p:cNvSpPr/>
          <p:nvPr/>
        </p:nvSpPr>
        <p:spPr>
          <a:xfrm>
            <a:off x="323528" y="5869824"/>
            <a:ext cx="1008112" cy="76711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4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20256" cy="95436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Масштабное проектирование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AppData\Local\Temp\IMG_20170524_082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86233"/>
            <a:ext cx="4355869" cy="326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Игорь\Desktop\Spaceshuttle_53054d065e8cba1f246e0aa368930d6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5173"/>
            <a:ext cx="3168352" cy="171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user\Desktop\getImage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4" y="3717032"/>
            <a:ext cx="3672408" cy="29112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653135"/>
            <a:ext cx="3015077" cy="200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5-конечная звезда 6">
            <a:hlinkClick r:id="rId6" action="ppaction://hlinksldjump"/>
          </p:cNvPr>
          <p:cNvSpPr/>
          <p:nvPr/>
        </p:nvSpPr>
        <p:spPr>
          <a:xfrm>
            <a:off x="8316416" y="6038794"/>
            <a:ext cx="683568" cy="6206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0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7" cy="15121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Воспитание гражданско-патриотических чувств в проектно-исследовательской деятельности школьников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37676"/>
            <a:ext cx="7272808" cy="46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316416" y="6069479"/>
            <a:ext cx="683568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70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64" y="9925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Интеграция, направленная на развитие просветительских качеств учащихся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Фото 110 служу Отечеству\DSC_05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54874"/>
            <a:ext cx="8064896" cy="541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5-конечная звезда 2">
            <a:hlinkClick r:id="rId3" action="ppaction://hlinksldjump"/>
          </p:cNvPr>
          <p:cNvSpPr/>
          <p:nvPr/>
        </p:nvSpPr>
        <p:spPr>
          <a:xfrm>
            <a:off x="8442684" y="6079678"/>
            <a:ext cx="467544" cy="45928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9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674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 в рамках Благотворительного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 «Дети-детям»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910" y="1287244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учебные мероприятия, организованные нашими старшеклассниками, направленные на социализацию воспитанников «Специальной (коррекционной) общеобразовательной школы-интерната №11 VIII вида для детей-сирот и детей, оставшихся без попечения родителей» Советского района г. Казани.</a:t>
            </a:r>
          </a:p>
          <a:p>
            <a:pPr algn="just"/>
            <a:endParaRPr lang="ru-RU" sz="32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93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Благотворительные мероприятия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рамках Проекта «Дети-детям»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, посвящённые Дню Победы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9415515"/>
              </p:ext>
            </p:extLst>
          </p:nvPr>
        </p:nvGraphicFramePr>
        <p:xfrm>
          <a:off x="179512" y="2420888"/>
          <a:ext cx="8784974" cy="3930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92488"/>
                <a:gridCol w="2016223"/>
                <a:gridCol w="2376263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Участники-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(класс, школа)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9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Детям о войне»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2017-2018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«А» класс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лицей №110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291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Пушистые участники ВОВ</a:t>
                      </a:r>
                      <a:r>
                        <a:rPr lang="ru-RU" sz="3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2018-2019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«А» класс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лицей №110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459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197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«Интегрированный подход на уроках технологии по гражданскому воспитанию учащихся"</vt:lpstr>
      <vt:lpstr>Презентация PowerPoint</vt:lpstr>
      <vt:lpstr>Презентация PowerPoint</vt:lpstr>
      <vt:lpstr>Выбор проектных заданий, приуроченных к знаменательным или памятным датам</vt:lpstr>
      <vt:lpstr>Масштабное проектирование</vt:lpstr>
      <vt:lpstr>Воспитание гражданско-патриотических чувств в проектно-исследовательской деятельности школьников</vt:lpstr>
      <vt:lpstr>Интеграция, направленная на развитие просветительских качеств учащихся</vt:lpstr>
      <vt:lpstr>Интеграция в рамках Благотворительного  Проекта «Дети-детям»</vt:lpstr>
      <vt:lpstr>Благотворительные мероприятия в рамках Проекта «Дети-детям», посвящённые Дню Победы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«Интегрированный подход на уроках технологии по гражданскому воспитанию учащихся  на героических примерах в период ВОВ"</dc:title>
  <dc:creator>Лаптева</dc:creator>
  <cp:lastModifiedBy>Лаптева</cp:lastModifiedBy>
  <cp:revision>28</cp:revision>
  <dcterms:created xsi:type="dcterms:W3CDTF">2019-04-17T17:20:37Z</dcterms:created>
  <dcterms:modified xsi:type="dcterms:W3CDTF">2019-04-25T20:16:36Z</dcterms:modified>
</cp:coreProperties>
</file>