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7" r:id="rId3"/>
    <p:sldId id="293" r:id="rId4"/>
    <p:sldId id="304" r:id="rId5"/>
    <p:sldId id="305" r:id="rId6"/>
    <p:sldId id="301" r:id="rId7"/>
    <p:sldId id="297" r:id="rId8"/>
    <p:sldId id="298" r:id="rId9"/>
    <p:sldId id="300" r:id="rId10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042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76" autoAdjust="0"/>
    <p:restoredTop sz="94660"/>
  </p:normalViewPr>
  <p:slideViewPr>
    <p:cSldViewPr>
      <p:cViewPr varScale="1">
        <p:scale>
          <a:sx n="70" d="100"/>
          <a:sy n="70" d="100"/>
        </p:scale>
        <p:origin x="34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50B83-E6F9-426D-B4E3-425320FF267A}" type="datetimeFigureOut">
              <a:rPr lang="ru-RU"/>
              <a:pPr>
                <a:defRPr/>
              </a:pPr>
              <a:t>25.04.2019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72CF0-A6D9-4B84-8778-48CE1D40DB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748B3-1AAC-40B2-81F2-DB54BDEB91FF}" type="datetimeFigureOut">
              <a:rPr lang="ru-RU"/>
              <a:pPr>
                <a:defRPr/>
              </a:pPr>
              <a:t>25.04.2019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106E4-DAE8-48E4-B6B9-9B7D24A8A0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5ED1C-28B5-4BB5-A31F-CA21819778BE}" type="datetimeFigureOut">
              <a:rPr lang="ru-RU"/>
              <a:pPr>
                <a:defRPr/>
              </a:pPr>
              <a:t>25.04.2019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E72CA-A3EB-4A33-AE92-95594BFC47F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A6850-87FD-433F-A338-3AB0FB125FCF}" type="datetimeFigureOut">
              <a:rPr lang="ru-RU"/>
              <a:pPr>
                <a:defRPr/>
              </a:pPr>
              <a:t>25.04.2019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13E30-7CDD-4ABF-A2ED-F2298ACBAE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468D8-3E95-440B-AEA3-DDD032A848EE}" type="datetimeFigureOut">
              <a:rPr lang="ru-RU"/>
              <a:pPr>
                <a:defRPr/>
              </a:pPr>
              <a:t>25.04.2019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CF37E-5EF2-4A03-9A4E-7010843D42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0343-09B5-45CF-8AA9-B802430267C7}" type="datetimeFigureOut">
              <a:rPr lang="ru-RU"/>
              <a:pPr>
                <a:defRPr/>
              </a:pPr>
              <a:t>25.04.2019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A0D2F-EA01-4140-9F7D-624C68E7FC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103E3-2F41-4811-934A-4FB282C5092A}" type="datetimeFigureOut">
              <a:rPr lang="ru-RU"/>
              <a:pPr>
                <a:defRPr/>
              </a:pPr>
              <a:t>25.04.2019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D6B96-D4BE-4EE3-B53F-2D756C831C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A0982-7844-44CB-8091-DBFEB9943F27}" type="datetimeFigureOut">
              <a:rPr lang="ru-RU"/>
              <a:pPr>
                <a:defRPr/>
              </a:pPr>
              <a:t>25.04.2019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BCDAA-A141-45C2-A703-894D2196F8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2F860-581A-4776-97F6-0EEB669179F1}" type="datetimeFigureOut">
              <a:rPr lang="ru-RU"/>
              <a:pPr>
                <a:defRPr/>
              </a:pPr>
              <a:t>25.04.2019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0963E-01EE-498A-8670-61D2814AFE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0E5E9-5DF2-4512-8591-2965446054C3}" type="datetimeFigureOut">
              <a:rPr lang="ru-RU"/>
              <a:pPr>
                <a:defRPr/>
              </a:pPr>
              <a:t>25.04.2019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F7404-D734-4BA9-B657-5095A6E742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51B44-968F-4F7A-9ABD-025C59B651CE}" type="datetimeFigureOut">
              <a:rPr lang="ru-RU"/>
              <a:pPr>
                <a:defRPr/>
              </a:pPr>
              <a:t>25.04.2019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187F0-4B1A-479E-BB26-3F95952BBA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C9996D-C028-4B15-949F-7851E1B65169}" type="datetimeFigureOut">
              <a:rPr lang="ru-RU"/>
              <a:pPr>
                <a:defRPr/>
              </a:pPr>
              <a:t>25.04.2019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399FB5-17FC-4AC5-97E4-113D6580BCA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1340768"/>
            <a:ext cx="5258220" cy="3159802"/>
          </a:xfrm>
        </p:spPr>
        <p:txBody>
          <a:bodyPr anchor="ctr"/>
          <a:lstStyle/>
          <a:p>
            <a:pPr eaLnBrk="1" hangingPunct="1"/>
            <a:endParaRPr lang="ru-RU" sz="4000" b="1" i="1" dirty="0" smtClean="0">
              <a:solidFill>
                <a:srgbClr val="FF0000"/>
              </a:solidFill>
            </a:endParaRPr>
          </a:p>
          <a:p>
            <a:pPr eaLnBrk="1" hangingPunct="1"/>
            <a:endParaRPr lang="ru-RU" sz="4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4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Оказание коррекционной помощи детям с ОВЗ   раннего возраста методом </a:t>
            </a:r>
            <a:r>
              <a:rPr lang="ru-RU" sz="36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кинезиологии</a:t>
            </a:r>
            <a:endParaRPr lang="ru-RU" sz="36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endPara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Канева Л.М.</a:t>
            </a:r>
          </a:p>
          <a:p>
            <a:pPr algn="r" eaLnBrk="1" hangingPunct="1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Воспитатель</a:t>
            </a:r>
          </a:p>
          <a:p>
            <a:pPr eaLnBrk="1" hangingPunct="1"/>
            <a:endParaRPr lang="ru-RU" sz="2400" b="1" i="1" dirty="0" smtClean="0">
              <a:solidFill>
                <a:schemeClr val="tx1"/>
              </a:solidFill>
            </a:endParaRPr>
          </a:p>
          <a:p>
            <a:pPr eaLnBrk="1" hangingPunct="1"/>
            <a:endParaRPr lang="ru-RU" sz="4000" b="1" i="1" dirty="0" smtClean="0">
              <a:solidFill>
                <a:srgbClr val="00B050"/>
              </a:solidFill>
            </a:endParaRPr>
          </a:p>
        </p:txBody>
      </p:sp>
      <p:sp>
        <p:nvSpPr>
          <p:cNvPr id="4" name="WordArt 8"/>
          <p:cNvSpPr>
            <a:spLocks noChangeArrowheads="1" noChangeShapeType="1" noTextEdit="1"/>
          </p:cNvSpPr>
          <p:nvPr/>
        </p:nvSpPr>
        <p:spPr bwMode="auto">
          <a:xfrm>
            <a:off x="3131840" y="2708920"/>
            <a:ext cx="4752000" cy="11160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sz="3200" b="1" kern="1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331851"/>
            <a:ext cx="7776864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Проблема</a:t>
            </a:r>
          </a:p>
          <a:p>
            <a:pPr lvl="0"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Постоянно растущее число детей с нарушениями в физическом и психическом развитии.</a:t>
            </a:r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</a:t>
            </a:r>
          </a:p>
          <a:p>
            <a:pPr lvl="0"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Способствовать гармоничному умственному развитию детей с ОВЗ.  Развитие межполушарного взаимодействия, синхронизация работы полушарий головного мозга, развитие мелкой моторики, памяти, мышления, внимания, речи.</a:t>
            </a:r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sz="11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</a:t>
            </a:r>
            <a:endParaRPr 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педагогических условий для интеллектуального развития детей с ОВЗ от 0 до 3 лет;</a:t>
            </a:r>
            <a:endParaRPr lang="ru-RU" sz="105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Развитие внимания, восприятия и памяти детей;</a:t>
            </a:r>
            <a:endParaRPr lang="ru-RU" sz="105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Развитие общей и мелкой моторики;</a:t>
            </a:r>
            <a:endParaRPr lang="ru-RU" sz="105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31800"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Повышение способности детей к волевым усилиям, к произвольному контролю;</a:t>
            </a:r>
            <a:endParaRPr lang="ru-RU" sz="105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31800"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Познакомить 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 и педагогов раннего возраста 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современными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кинезиологическими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методиками, их целями и задачами;</a:t>
            </a:r>
            <a:endParaRPr lang="ru-RU" sz="105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 Снижение психоэмоционального напряжения</a:t>
            </a:r>
            <a:endParaRPr lang="ru-RU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307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3300"/>
                </a:solidFill>
              </a:rPr>
              <a:t>Применение метода кинезиологии позволяет улучшить:</a:t>
            </a:r>
            <a:r>
              <a:rPr lang="ru-RU" b="1" dirty="0" smtClean="0">
                <a:solidFill>
                  <a:srgbClr val="FF3300"/>
                </a:solidFill>
              </a:rPr>
              <a:t/>
            </a:r>
            <a:br>
              <a:rPr lang="ru-RU" b="1" dirty="0" smtClean="0">
                <a:solidFill>
                  <a:srgbClr val="FF3300"/>
                </a:solidFill>
              </a:rPr>
            </a:br>
            <a:endParaRPr lang="ru-RU" b="1" dirty="0">
              <a:solidFill>
                <a:srgbClr val="FF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641080" y="6072206"/>
            <a:ext cx="45719" cy="5395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714488"/>
            <a:ext cx="1928826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Речь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 rot="1848860">
            <a:off x="3227150" y="1395219"/>
            <a:ext cx="642942" cy="7837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 rot="19662281">
            <a:off x="5374571" y="1396998"/>
            <a:ext cx="642942" cy="7837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15074" y="1714488"/>
            <a:ext cx="2143140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Внимание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 rot="1848860">
            <a:off x="3584340" y="2752541"/>
            <a:ext cx="642942" cy="7837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3214686"/>
            <a:ext cx="2500330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 Снижает утомляемость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 rot="19662281">
            <a:off x="5231695" y="2754320"/>
            <a:ext cx="642942" cy="7837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 rot="19662281">
            <a:off x="5088820" y="4325957"/>
            <a:ext cx="642942" cy="7837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15074" y="3214686"/>
            <a:ext cx="2143140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Моторику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857884" y="4786322"/>
            <a:ext cx="2786082" cy="107157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Повышает интеллектуальные способности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 rot="1848860">
            <a:off x="3727216" y="4324177"/>
            <a:ext cx="642942" cy="7837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857224" y="4786322"/>
            <a:ext cx="2928958" cy="114300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Повышает познавательные способности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1" animBg="1"/>
      <p:bldP spid="6" grpId="1" animBg="1"/>
      <p:bldP spid="7" grpId="0" animBg="1"/>
      <p:bldP spid="8" grpId="1" animBg="1"/>
      <p:bldP spid="9" grpId="0" animBg="1"/>
      <p:bldP spid="11" grpId="1" animBg="1"/>
      <p:bldP spid="12" grpId="0" animBg="1"/>
      <p:bldP spid="13" grpId="1" animBg="1"/>
      <p:bldP spid="14" grpId="1" animBg="1"/>
      <p:bldP spid="15" grpId="1" animBg="1"/>
      <p:bldP spid="1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580795"/>
            <a:ext cx="1710190" cy="228025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19672" y="521679"/>
            <a:ext cx="52383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развития</a:t>
            </a:r>
            <a:b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мелкой моторики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408" y="1330119"/>
            <a:ext cx="2051315" cy="27350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132856"/>
            <a:ext cx="2560652" cy="192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37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2005683"/>
            <a:ext cx="2448272" cy="32643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620688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>
                <a:latin typeface="Times New Roman" pitchFamily="18" charset="0"/>
                <a:cs typeface="Times New Roman" pitchFamily="18" charset="0"/>
              </a:rPr>
              <a:t>Дыхательные упражнения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улучшают ритмику организма, развивают самоконтроль и произвольность.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569565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8143932" cy="2082792"/>
          </a:xfrm>
        </p:spPr>
        <p:txBody>
          <a:bodyPr/>
          <a:lstStyle/>
          <a:p>
            <a:pPr lvl="0" algn="l"/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i="1" dirty="0" smtClean="0">
                <a:solidFill>
                  <a:srgbClr val="FF0000"/>
                </a:solidFill>
              </a:rPr>
              <a:t>  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Растяжки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нормализуют гипертонус    (неконтролируемое чрезмерное мышечное напряжение)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гипотонус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(неконтролируемая    мышечная вялость). </a:t>
            </a:r>
            <a:r>
              <a:rPr lang="ru-RU" b="1" i="1" dirty="0" smtClean="0"/>
              <a:t> </a:t>
            </a:r>
            <a:br>
              <a:rPr lang="ru-RU" b="1" i="1" dirty="0" smtClean="0"/>
            </a:br>
            <a:endParaRPr lang="ru-RU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5" y="2564904"/>
            <a:ext cx="2976331" cy="22322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564904"/>
            <a:ext cx="2355726" cy="3140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</p:spPr>
        <p:txBody>
          <a:bodyPr/>
          <a:lstStyle/>
          <a:p>
            <a:pPr lvl="0"/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      Глазодвигательные упражнения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позволяют расширить поле зрения, улучшить восприятие.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70" y="1916832"/>
            <a:ext cx="3168352" cy="23762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628800"/>
            <a:ext cx="2214246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</p:spPr>
        <p:txBody>
          <a:bodyPr/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При выполнении 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телесных движений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развивается межполушарное взаимодействие, снимаются непроизвольные, непреднамеренные движения и мышечные зажимы.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420888"/>
            <a:ext cx="2160240" cy="28803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191" y="2331230"/>
            <a:ext cx="2227484" cy="29699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525963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Таким образом, </a:t>
            </a:r>
            <a:r>
              <a:rPr lang="ru-RU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кинезиологические    упражнения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помогают развивать тело, повышать стрессоустойчивость организма, синхронизировать работу полушарий, улучшать мыслительную деятельность, улучшать память и внимание, развивать творческую деятельность.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Ребенок овладевает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умениями,  которые 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ранее были недоступны 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ему.</a:t>
            </a:r>
          </a:p>
          <a:p>
            <a:endParaRPr lang="ru-RU" dirty="0"/>
          </a:p>
        </p:txBody>
      </p:sp>
      <p:pic>
        <p:nvPicPr>
          <p:cNvPr id="5" name="Содержимое 4" descr="10454116_l-1024x1024.jpg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3357562"/>
            <a:ext cx="3214678" cy="3214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2475</TotalTime>
  <Words>138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Применение метода кинезиологии позволяет улучшить: </vt:lpstr>
      <vt:lpstr>Презентация PowerPoint</vt:lpstr>
      <vt:lpstr>Презентация PowerPoint</vt:lpstr>
      <vt:lpstr>    Растяжки нормализуют гипертонус    (неконтролируемое чрезмерное мышечное напряжение) гипотонус (неконтролируемая    мышечная вялость).   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natasha23</dc:creator>
  <cp:lastModifiedBy>user</cp:lastModifiedBy>
  <cp:revision>142</cp:revision>
  <cp:lastPrinted>2018-05-18T08:46:12Z</cp:lastPrinted>
  <dcterms:created xsi:type="dcterms:W3CDTF">2011-08-02T23:19:04Z</dcterms:created>
  <dcterms:modified xsi:type="dcterms:W3CDTF">2019-04-25T09:38:52Z</dcterms:modified>
</cp:coreProperties>
</file>