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3" name="Picture 9" descr="C:\Users\User\Downloads\презентация 9 мая 2018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608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презентация 9 мая 2018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279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презентация 9 мая 2018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73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презентация 9 мая 2018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270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ownloads\презентация 9 мая 2018\Слайд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533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ownloads\презентация 9 мая 2018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580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ownloads\презентация 9 мая 2018\Слайд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828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wnloads\презентация 9 мая 2018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892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ownloads\презентация 9 мая 2018\Слайд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68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ownloads\презентация 9 мая 2018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07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ownloads\презентация 9 мая 2018\Слайд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05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презентация 9 мая 2018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871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ownloads\презентация 9 мая 2018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675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ownloads\презентация 9 мая 2018\Слайд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475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ownloads\презентация 9 мая 2018\Слайд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886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ownloads\презентация 9 мая 2018\Слайд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160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ownloads\презентация 9 мая 2018\Слайд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426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ownloads\презентация 9 мая 2018\Слайд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435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ownloads\презентация 9 мая 2018\Слайд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0473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ownloads\презентация 9 мая 2018\Слайд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11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презентация 9 мая 2018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56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презентация 9 мая 2018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4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презентация 9 мая 2018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3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презентация 9 мая 2018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612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презентация 9 мая 2018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832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презентация 9 мая 2018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453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презентация 9 мая 2018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4185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2019-04-26T09:36:22Z</dcterms:created>
  <dcterms:modified xsi:type="dcterms:W3CDTF">2019-04-26T09:44:16Z</dcterms:modified>
</cp:coreProperties>
</file>