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F79CA91-44FB-42B2-927E-E19D9423927C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B87CA39-5F2E-4613-8882-A163CC40C4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168351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Дидактическая игра </a:t>
            </a:r>
            <a:br>
              <a:rPr lang="ru-RU" sz="3100" dirty="0" smtClean="0"/>
            </a:br>
            <a:r>
              <a:rPr lang="ru-RU" sz="3100" dirty="0" smtClean="0"/>
              <a:t>для детей </a:t>
            </a:r>
            <a:br>
              <a:rPr lang="ru-RU" sz="3100" dirty="0" smtClean="0"/>
            </a:br>
            <a:r>
              <a:rPr lang="ru-RU" sz="3100" dirty="0" smtClean="0"/>
              <a:t>старшего дошкольного возраста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/>
              <a:t/>
            </a:r>
            <a:br>
              <a:rPr lang="ru-RU" sz="800" dirty="0"/>
            </a:b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dirty="0" smtClean="0"/>
              <a:t>«Приготовим варенье и сок»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1400" dirty="0" smtClean="0"/>
          </a:p>
          <a:p>
            <a:pPr algn="r"/>
            <a:endParaRPr lang="ru-RU" sz="1400" dirty="0"/>
          </a:p>
          <a:p>
            <a:pPr algn="r"/>
            <a:endParaRPr lang="ru-RU" sz="1400" dirty="0"/>
          </a:p>
          <a:p>
            <a:pPr algn="r"/>
            <a:endParaRPr lang="ru-RU" sz="1400" dirty="0" smtClean="0"/>
          </a:p>
          <a:p>
            <a:pPr algn="r"/>
            <a:r>
              <a:rPr lang="ru-RU" sz="1400" dirty="0" smtClean="0"/>
              <a:t>Воспитатель:</a:t>
            </a:r>
          </a:p>
          <a:p>
            <a:pPr algn="r"/>
            <a:r>
              <a:rPr lang="ru-RU" sz="1400" dirty="0" smtClean="0"/>
              <a:t>        Филькина </a:t>
            </a:r>
            <a:r>
              <a:rPr lang="ru-RU" sz="1400" dirty="0" err="1" smtClean="0"/>
              <a:t>Е.В</a:t>
            </a:r>
            <a:r>
              <a:rPr lang="ru-RU" sz="1400" dirty="0" err="1" smtClean="0"/>
              <a:t>.,Бруданина</a:t>
            </a:r>
            <a:r>
              <a:rPr lang="ru-RU" sz="1400" dirty="0" smtClean="0"/>
              <a:t> А.Г,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59303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4515028"/>
          </a:xfrm>
        </p:spPr>
        <p:txBody>
          <a:bodyPr>
            <a:normAutofit/>
          </a:bodyPr>
          <a:lstStyle/>
          <a:p>
            <a:r>
              <a:rPr lang="ru-RU" sz="3200" u="sng" dirty="0" smtClean="0"/>
              <a:t/>
            </a:r>
            <a:br>
              <a:rPr lang="ru-RU" sz="3200" u="sng" dirty="0" smtClean="0"/>
            </a:br>
            <a:r>
              <a:rPr lang="ru-RU" sz="3200" u="sng" dirty="0"/>
              <a:t/>
            </a:r>
            <a:br>
              <a:rPr lang="ru-RU" sz="3200" u="sng" dirty="0"/>
            </a:br>
            <a:r>
              <a:rPr lang="ru-RU" sz="3200" u="sng" dirty="0" smtClean="0"/>
              <a:t>Цель игры</a:t>
            </a:r>
            <a:br>
              <a:rPr lang="ru-RU" sz="3200" u="sng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/>
              <a:t> </a:t>
            </a:r>
            <a:r>
              <a:rPr lang="ru-RU" sz="2400" dirty="0" smtClean="0"/>
              <a:t>Формировать умение образовывать относительные прилагательные , развивать зрительное восприятие.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0855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56263" cy="1054250"/>
          </a:xfrm>
        </p:spPr>
        <p:txBody>
          <a:bodyPr/>
          <a:lstStyle/>
          <a:p>
            <a:r>
              <a:rPr lang="ru-RU" sz="2400" u="sng" dirty="0" smtClean="0"/>
              <a:t>Изготовление игры </a:t>
            </a:r>
            <a:br>
              <a:rPr lang="ru-RU" sz="2400" u="sng" dirty="0" smtClean="0"/>
            </a:br>
            <a:r>
              <a:rPr lang="ru-RU" sz="2000" dirty="0" smtClean="0"/>
              <a:t>Из цветного картона вырезать: две банки (большую и маленькую) сделать канцелярским ножом две прорези. Изображение фруктов и ягод взяла из раскрасок. Наклеила на картон, сзади приклеила полоску из картона, чтобы их можно было вставлять в прорези банки.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14468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296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Сок из яблок-яблочный, варенье-яблочное</a:t>
            </a:r>
          </a:p>
          <a:p>
            <a:pPr algn="ctr"/>
            <a:r>
              <a:rPr lang="ru-RU" dirty="0" smtClean="0"/>
              <a:t>Сок из груш-грушевый, варенье-грушевое</a:t>
            </a:r>
          </a:p>
          <a:p>
            <a:pPr algn="ctr"/>
            <a:r>
              <a:rPr lang="ru-RU" dirty="0" smtClean="0"/>
              <a:t>Сок из слив-сливовый, варенье-сливовое</a:t>
            </a:r>
          </a:p>
          <a:p>
            <a:pPr algn="ctr"/>
            <a:r>
              <a:rPr lang="ru-RU" dirty="0" smtClean="0"/>
              <a:t>Сок из вишни-вишневый, варенье-вишнёвое</a:t>
            </a:r>
          </a:p>
          <a:p>
            <a:pPr algn="ctr"/>
            <a:r>
              <a:rPr lang="ru-RU" dirty="0" smtClean="0"/>
              <a:t>Сок из клубники-клубничный, варенье-клубничное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dirty="0" smtClean="0"/>
              <a:t>Правила игра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1 в</a:t>
            </a:r>
            <a:r>
              <a:rPr lang="ru-RU" sz="2000" u="sng" dirty="0" smtClean="0"/>
              <a:t>ариант </a:t>
            </a:r>
            <a:r>
              <a:rPr lang="ru-RU" sz="2000" dirty="0" smtClean="0"/>
              <a:t>Предлагаю детям помочь маме приготовить варенье, сок из имеющихся ягод и фруктов. Ребёнок «кладёт» (вставляет в карман банки) фрукты и ягоды. Ребёнок должен назвать, какой сок или какое  варенье получилось.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9866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692696"/>
            <a:ext cx="7756263" cy="936104"/>
          </a:xfrm>
        </p:spPr>
        <p:txBody>
          <a:bodyPr/>
          <a:lstStyle/>
          <a:p>
            <a:r>
              <a:rPr lang="ru-RU" sz="2400" u="sng" dirty="0" smtClean="0"/>
              <a:t>2 вариант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В игру можно играть парами. Один ребёнок «готовит» сок или варенье, второй называет. Воспитатель следит за правильностью ответа.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1800" i="1" dirty="0"/>
              <a:t>Усложнить задание можно смешав фрукты «положив» в банку сразу две картинки, например яблоко и </a:t>
            </a:r>
            <a:r>
              <a:rPr lang="ru-RU" sz="1800" i="1" dirty="0" smtClean="0"/>
              <a:t>виноград.</a:t>
            </a:r>
            <a:r>
              <a:rPr lang="ru-RU" sz="2000" i="1" dirty="0"/>
              <a:t/>
            </a:r>
            <a:br>
              <a:rPr lang="ru-RU" sz="2000" i="1" dirty="0"/>
            </a:b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5904656" cy="442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7892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291750"/>
          </a:xfrm>
        </p:spPr>
        <p:txBody>
          <a:bodyPr/>
          <a:lstStyle/>
          <a:p>
            <a:r>
              <a:rPr lang="ru-RU" sz="2400" u="sng" dirty="0" smtClean="0"/>
              <a:t>3 вариант</a:t>
            </a:r>
            <a:br>
              <a:rPr lang="ru-RU" sz="2400" u="sng" dirty="0" smtClean="0"/>
            </a:br>
            <a:r>
              <a:rPr lang="ru-RU" sz="2000" dirty="0"/>
              <a:t>В</a:t>
            </a:r>
            <a:r>
              <a:rPr lang="ru-RU" sz="2000" dirty="0" smtClean="0"/>
              <a:t>оспитатель вставляет картинку в кармашек банки и намеренно допускает ошибки в подборе относительных прилагательных (сок-апельсиновое, варенье-вишнёвый). Дети должны исправить ошибки.</a:t>
            </a:r>
            <a:endParaRPr lang="ru-RU" sz="20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799269" cy="4349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55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dirty="0" smtClean="0"/>
              <a:t>4 вариант</a:t>
            </a:r>
            <a:r>
              <a:rPr lang="ru-RU" sz="2400" u="sng" dirty="0"/>
              <a:t/>
            </a:r>
            <a:br>
              <a:rPr lang="ru-RU" sz="2400" u="sng" dirty="0"/>
            </a:br>
            <a:r>
              <a:rPr lang="ru-RU" sz="2000" dirty="0"/>
              <a:t>П</a:t>
            </a:r>
            <a:r>
              <a:rPr lang="ru-RU" sz="2000" dirty="0" smtClean="0"/>
              <a:t>риготовить варенье или сок названье которого начинается на определённый звук и правильно назвать.</a:t>
            </a:r>
            <a:endParaRPr lang="ru-RU" sz="2000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68591" y="2708073"/>
            <a:ext cx="4601733" cy="34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670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индром Секкеля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Cиндром Секкеля</Template>
  <TotalTime>99</TotalTime>
  <Words>46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Cиндром Секкеля</vt:lpstr>
      <vt:lpstr>Дидактическая игра  для детей  старшего дошкольного возраста     «Приготовим варенье и сок»</vt:lpstr>
      <vt:lpstr>  Цель игры   Формировать умение образовывать относительные прилагательные , развивать зрительное восприятие.</vt:lpstr>
      <vt:lpstr>Изготовление игры  Из цветного картона вырезать: две банки (большую и маленькую) сделать канцелярским ножом две прорези. Изображение фруктов и ягод взяла из раскрасок. Наклеила на картон, сзади приклеила полоску из картона, чтобы их можно было вставлять в прорези банки.</vt:lpstr>
      <vt:lpstr>Правила игра  1 вариант Предлагаю детям помочь маме приготовить варенье, сок из имеющихся ягод и фруктов. Ребёнок «кладёт» (вставляет в карман банки) фрукты и ягоды. Ребёнок должен назвать, какой сок или какое  варенье получилось.</vt:lpstr>
      <vt:lpstr>2 вариант  В игру можно играть парами. Один ребёнок «готовит» сок или варенье, второй называет. Воспитатель следит за правильностью ответа. Усложнить задание можно смешав фрукты «положив» в банку сразу две картинки, например яблоко и виноград. </vt:lpstr>
      <vt:lpstr>3 вариант Воспитатель вставляет картинку в кармашек банки и намеренно допускает ошибки в подборе относительных прилагательных (сок-апельсиновое, варенье-вишнёвый). Дети должны исправить ошибки.</vt:lpstr>
      <vt:lpstr>4 вариант Приготовить варенье или сок названье которого начинается на определённый звук и правильно назвать.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для детей  старшего дошкольного возраста     «Варенье и сок»</dc:title>
  <dc:creator>Люба</dc:creator>
  <cp:lastModifiedBy>Анастасия Елена</cp:lastModifiedBy>
  <cp:revision>13</cp:revision>
  <dcterms:created xsi:type="dcterms:W3CDTF">2016-02-08T18:20:47Z</dcterms:created>
  <dcterms:modified xsi:type="dcterms:W3CDTF">2019-04-24T12:07:48Z</dcterms:modified>
</cp:coreProperties>
</file>