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5" d="100"/>
          <a:sy n="15" d="100"/>
        </p:scale>
        <p:origin x="-20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AE917-CE36-4701-84B9-D9F6B47559F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CABFC-7C86-4DB8-9814-364F6F90D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764704"/>
            <a:ext cx="6696744" cy="3240359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Мастер – класс</a:t>
            </a:r>
            <a:br>
              <a:rPr lang="ru-RU" b="1" dirty="0" smtClean="0">
                <a:solidFill>
                  <a:srgbClr val="002060"/>
                </a:solidFill>
                <a:latin typeface="+mn-lt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</a:rPr>
              <a:t>«Бумажная роза не вянет на морозе»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6480720" cy="175260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Подготовила воспитатель:</a:t>
            </a:r>
          </a:p>
          <a:p>
            <a:pPr algn="r"/>
            <a:r>
              <a:rPr lang="ru-RU" sz="1800" dirty="0" err="1" smtClean="0">
                <a:solidFill>
                  <a:schemeClr val="tx1"/>
                </a:solidFill>
              </a:rPr>
              <a:t>Лисичкина</a:t>
            </a:r>
            <a:r>
              <a:rPr lang="ru-RU" sz="1800" dirty="0" smtClean="0">
                <a:solidFill>
                  <a:schemeClr val="tx1"/>
                </a:solidFill>
              </a:rPr>
              <a:t> Юлия Владимировна</a:t>
            </a:r>
          </a:p>
          <a:p>
            <a:pPr algn="r"/>
            <a:endParaRPr lang="ru-RU" sz="1800" dirty="0" smtClean="0">
              <a:solidFill>
                <a:schemeClr val="tx1"/>
              </a:solidFill>
            </a:endParaRPr>
          </a:p>
          <a:p>
            <a:pPr algn="r"/>
            <a:endParaRPr lang="ru-RU" sz="1800" dirty="0" smtClean="0">
              <a:solidFill>
                <a:schemeClr val="tx1"/>
              </a:solidFill>
            </a:endParaRPr>
          </a:p>
          <a:p>
            <a:pPr algn="r"/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МБОУ «Начальная школа – детский сад»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г. Сафоново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2016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48680"/>
            <a:ext cx="6419056" cy="8689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Отрезаем нитку, длина около 1 метра.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23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87824" y="1988840"/>
            <a:ext cx="5448605" cy="408645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912768" cy="178621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n-lt"/>
              </a:rPr>
              <a:t>На край бамбукового шампура накручиваем большой лепесток, который оставляли без подкрученных уголков. Фиксируем ниткой, оставив один её конец свободным.</a:t>
            </a:r>
            <a:endParaRPr lang="ru-RU" sz="2400" dirty="0">
              <a:latin typeface="+mn-lt"/>
            </a:endParaRPr>
          </a:p>
        </p:txBody>
      </p:sp>
      <p:pic>
        <p:nvPicPr>
          <p:cNvPr id="3" name="Рисунок 2" descr="20160320_18235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59832" y="2420888"/>
            <a:ext cx="5460099" cy="409507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7020272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Добавляем по одному маленькому лепестку, фиксируя ниткой.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24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419872" y="2564904"/>
            <a:ext cx="4608512" cy="345638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Каждый лепесток обматываем ниткой.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25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865803" y="2110861"/>
            <a:ext cx="5008611" cy="375645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Закрепляем все маленькие лепестки, получилось 9.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272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327191" y="1777265"/>
            <a:ext cx="4149080" cy="370813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" name="Рисунок 3" descr="20160320_1827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880527" y="2760433"/>
            <a:ext cx="4444546" cy="3333409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984776" cy="135416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+mn-lt"/>
              </a:rPr>
              <a:t>Когда все лепестки закончатся, фиксируем основание ниткой и завязываем. Лишнее можно отрезать.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290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1736178" y="2448398"/>
            <a:ext cx="4252528" cy="318939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" name="Рисунок 3" descr="20160320_18312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5202197" y="2870811"/>
            <a:ext cx="4175448" cy="313158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573416" cy="14401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Прямоугольник зелёного цвета разрезаем на 2 части зигзагообразными движениями.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440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0800000">
            <a:off x="3059832" y="2060848"/>
            <a:ext cx="5482761" cy="451349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У основания приклеиваем полоску двухстороннего скотча.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45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179845" y="2228866"/>
            <a:ext cx="4800533" cy="360040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Приклеиваем </a:t>
            </a:r>
            <a:r>
              <a:rPr lang="ru-RU" sz="2800" dirty="0" err="1" smtClean="0">
                <a:latin typeface="+mn-lt"/>
              </a:rPr>
              <a:t>чашелистники</a:t>
            </a:r>
            <a:r>
              <a:rPr lang="ru-RU" sz="2800" dirty="0" smtClean="0">
                <a:latin typeface="+mn-lt"/>
              </a:rPr>
              <a:t>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464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3013302" y="1856239"/>
            <a:ext cx="4832267" cy="4307161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912768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Приклеиваем полоски двухстороннего скотча на цветоножку, начиная с цветоложе.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504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161336" y="2295380"/>
            <a:ext cx="4948604" cy="3711453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Стрелка вправо 3"/>
          <p:cNvSpPr/>
          <p:nvPr/>
        </p:nvSpPr>
        <p:spPr>
          <a:xfrm>
            <a:off x="4427984" y="2852936"/>
            <a:ext cx="504056" cy="21602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4499992" y="3284984"/>
            <a:ext cx="504056" cy="21602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4427984" y="3861048"/>
            <a:ext cx="504056" cy="21602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427984" y="4437112"/>
            <a:ext cx="504056" cy="21602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283968" y="5157192"/>
            <a:ext cx="504056" cy="21602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283968" y="6021288"/>
            <a:ext cx="504056" cy="21602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80020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+mn-lt"/>
              </a:rPr>
              <a:t>Для работы понадобится: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Креповая бумага (белая и зелёная);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Ножницы;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Белые нитки;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Шампур бамбуковый;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Скотч двухсторонний.</a:t>
            </a:r>
            <a:endParaRPr lang="ru-RU" sz="2000" dirty="0">
              <a:latin typeface="+mn-lt"/>
            </a:endParaRPr>
          </a:p>
        </p:txBody>
      </p:sp>
      <p:pic>
        <p:nvPicPr>
          <p:cNvPr id="3" name="Рисунок 2" descr="20160320_1801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V="1">
            <a:off x="2915816" y="2276872"/>
            <a:ext cx="5868144" cy="440110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От зелёной бумаги отрезаем полоску шириной 2 см.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51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1578090" y="2174438"/>
            <a:ext cx="4365105" cy="3273829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" name="Рисунок 3" descr="20160320_18521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5135556" y="2721428"/>
            <a:ext cx="4132513" cy="309938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Обкручиваем цветоножку розы.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53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869929" y="2106735"/>
            <a:ext cx="4975607" cy="373170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491064" cy="10849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В конце фиксируем двухсторонним скотчем.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54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117261" y="2363459"/>
            <a:ext cx="4725144" cy="354385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+mn-lt"/>
              </a:rPr>
              <a:t>Роза готова! По желанию можно приклеить листочки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20160320_1856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020321" y="2172367"/>
            <a:ext cx="4924601" cy="3693451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60320_1859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585550" y="1438786"/>
            <a:ext cx="4816589" cy="361244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" name="Рисунок 3" descr="20160320_1859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553491" y="2169367"/>
            <a:ext cx="4900600" cy="367545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60320_1900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068326" y="2028354"/>
            <a:ext cx="5116622" cy="383746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60320_19011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3347864" y="3501008"/>
            <a:ext cx="3384376" cy="295232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" name="Рисунок 3" descr="20160320_19001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6529400" y="598376"/>
            <a:ext cx="2664296" cy="256490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5" name="Рисунок 4" descr="20160320_19005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431540" y="512677"/>
            <a:ext cx="3168352" cy="2808311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60320_1902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868804" y="2179868"/>
            <a:ext cx="4984608" cy="373845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60320_1903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836712"/>
            <a:ext cx="4211960" cy="315897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" name="Рисунок 3" descr="20160320_1904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3212976"/>
            <a:ext cx="4475989" cy="335699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5314602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latin typeface="+mn-lt"/>
              </a:rPr>
              <a:t>Спасибо за внимание!</a:t>
            </a:r>
            <a:endParaRPr lang="ru-RU" sz="960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912768" cy="1642194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+mn-lt"/>
              </a:rPr>
              <a:t>Из белой бумаги вырезаем 9 квадратов размером 7.5 см на 7.5 см;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Из зелёной бумаги вырезаем прямоугольник 5 см на 11 см, 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по волокнам.</a:t>
            </a:r>
            <a:endParaRPr lang="ru-RU" sz="1800" dirty="0">
              <a:latin typeface="+mn-lt"/>
            </a:endParaRPr>
          </a:p>
        </p:txBody>
      </p:sp>
      <p:pic>
        <p:nvPicPr>
          <p:cNvPr id="3" name="Рисунок 2" descr="20160320_1808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43808" y="1916832"/>
            <a:ext cx="5916149" cy="443711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32656"/>
            <a:ext cx="6552728" cy="12961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5 белых квадратов разрезаем пополам, по волокнам бумаги. Получается 10 белых прямоугольников и 4 белых квадрата.</a:t>
            </a:r>
            <a:endParaRPr lang="ru-RU" sz="2400" dirty="0">
              <a:latin typeface="+mn-lt"/>
            </a:endParaRPr>
          </a:p>
        </p:txBody>
      </p:sp>
      <p:pic>
        <p:nvPicPr>
          <p:cNvPr id="3" name="Рисунок 2" descr="20160320_1809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771800" y="1916832"/>
            <a:ext cx="6048672" cy="453650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57018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Обрезаем края, формируя большие и маленькие лепестки.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13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87824" y="2060848"/>
            <a:ext cx="5664630" cy="424847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3541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+mn-lt"/>
              </a:rPr>
              <a:t>С помощью бамбукового шампура заворачиваем один верхний край лепестка…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13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87824" y="2186862"/>
            <a:ext cx="5688632" cy="426647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48680"/>
            <a:ext cx="6419056" cy="86895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+mn-lt"/>
              </a:rPr>
              <a:t>и второй край.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Проделываем так со всеми лепестками, кроме одного большого.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14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27784" y="1916832"/>
            <a:ext cx="6108171" cy="458112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48680"/>
            <a:ext cx="6347048" cy="11521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Растягиваем лепесток, потянув за края по середине.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130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699792" y="2204864"/>
            <a:ext cx="2376264" cy="429309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" name="Рисунок 3" descr="20160320_18150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508104" y="2204864"/>
            <a:ext cx="3312368" cy="432048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3995936" y="4077072"/>
            <a:ext cx="360040" cy="14401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flipH="1">
            <a:off x="3491880" y="4077072"/>
            <a:ext cx="360040" cy="14401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4664"/>
            <a:ext cx="6948264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Лепестки готовы.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Можно приступать к формированию цветка.</a:t>
            </a:r>
            <a:endParaRPr lang="ru-RU" sz="2800" dirty="0">
              <a:latin typeface="+mn-lt"/>
            </a:endParaRPr>
          </a:p>
        </p:txBody>
      </p:sp>
      <p:pic>
        <p:nvPicPr>
          <p:cNvPr id="3" name="Рисунок 2" descr="20160320_1821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99792" y="1916832"/>
            <a:ext cx="5952661" cy="446449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zavitok_02">
  <a:themeElements>
    <a:clrScheme name="Другая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FEB2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zavitok_02</Template>
  <TotalTime>246</TotalTime>
  <Words>223</Words>
  <Application>Microsoft Office PowerPoint</Application>
  <PresentationFormat>Экран (4:3)</PresentationFormat>
  <Paragraphs>32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zavitok_02</vt:lpstr>
      <vt:lpstr>Мастер – класс «Бумажная роза не вянет на морозе»</vt:lpstr>
      <vt:lpstr>Для работы понадобится: Креповая бумага (белая и зелёная); Ножницы; Белые нитки; Шампур бамбуковый; Скотч двухсторонний.</vt:lpstr>
      <vt:lpstr>Из белой бумаги вырезаем 9 квадратов размером 7.5 см на 7.5 см; Из зелёной бумаги вырезаем прямоугольник 5 см на 11 см,  по волокнам.</vt:lpstr>
      <vt:lpstr>5 белых квадратов разрезаем пополам, по волокнам бумаги. Получается 10 белых прямоугольников и 4 белых квадрата.</vt:lpstr>
      <vt:lpstr>Обрезаем края, формируя большие и маленькие лепестки.</vt:lpstr>
      <vt:lpstr>С помощью бамбукового шампура заворачиваем один верхний край лепестка…</vt:lpstr>
      <vt:lpstr>и второй край. Проделываем так со всеми лепестками, кроме одного большого.</vt:lpstr>
      <vt:lpstr>Растягиваем лепесток, потянув за края по середине.</vt:lpstr>
      <vt:lpstr>Лепестки готовы. Можно приступать к формированию цветка.</vt:lpstr>
      <vt:lpstr>Отрезаем нитку, длина около 1 метра.</vt:lpstr>
      <vt:lpstr>На край бамбукового шампура накручиваем большой лепесток, который оставляли без подкрученных уголков. Фиксируем ниткой, оставив один её конец свободным.</vt:lpstr>
      <vt:lpstr>Добавляем по одному маленькому лепестку, фиксируя ниткой.</vt:lpstr>
      <vt:lpstr>Каждый лепесток обматываем ниткой.</vt:lpstr>
      <vt:lpstr>Закрепляем все маленькие лепестки, получилось 9.</vt:lpstr>
      <vt:lpstr>Когда все лепестки закончатся, фиксируем основание ниткой и завязываем. Лишнее можно отрезать.</vt:lpstr>
      <vt:lpstr>Прямоугольник зелёного цвета разрезаем на 2 части зигзагообразными движениями.</vt:lpstr>
      <vt:lpstr>У основания приклеиваем полоску двухстороннего скотча.</vt:lpstr>
      <vt:lpstr>Приклеиваем чашелистники.</vt:lpstr>
      <vt:lpstr>Приклеиваем полоски двухстороннего скотча на цветоножку, начиная с цветоложе.</vt:lpstr>
      <vt:lpstr>От зелёной бумаги отрезаем полоску шириной 2 см.</vt:lpstr>
      <vt:lpstr>Обкручиваем цветоножку розы.</vt:lpstr>
      <vt:lpstr>В конце фиксируем двухсторонним скотчем.</vt:lpstr>
      <vt:lpstr>Роза готова! По желанию можно приклеить листочки.</vt:lpstr>
      <vt:lpstr>Слайд 24</vt:lpstr>
      <vt:lpstr>Слайд 25</vt:lpstr>
      <vt:lpstr>Слайд 26</vt:lpstr>
      <vt:lpstr>Слайд 27</vt:lpstr>
      <vt:lpstr>Слайд 28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«Бумажная роза не вянет на морозе»</dc:title>
  <dc:creator>Lisa</dc:creator>
  <cp:lastModifiedBy>Юлия</cp:lastModifiedBy>
  <cp:revision>24</cp:revision>
  <dcterms:created xsi:type="dcterms:W3CDTF">2016-03-20T16:23:27Z</dcterms:created>
  <dcterms:modified xsi:type="dcterms:W3CDTF">2019-04-26T19:35:05Z</dcterms:modified>
</cp:coreProperties>
</file>