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5" d="100"/>
          <a:sy n="15" d="100"/>
        </p:scale>
        <p:origin x="-20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BB3F6-4ADA-4E78-AF31-2459E91EDF1A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1D00-16B0-477C-B830-7FFBF9836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BB3F6-4ADA-4E78-AF31-2459E91EDF1A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1D00-16B0-477C-B830-7FFBF9836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BB3F6-4ADA-4E78-AF31-2459E91EDF1A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1D00-16B0-477C-B830-7FFBF9836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BB3F6-4ADA-4E78-AF31-2459E91EDF1A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1D00-16B0-477C-B830-7FFBF9836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BB3F6-4ADA-4E78-AF31-2459E91EDF1A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7081D00-16B0-477C-B830-7FFBF9836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BB3F6-4ADA-4E78-AF31-2459E91EDF1A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1D00-16B0-477C-B830-7FFBF9836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BB3F6-4ADA-4E78-AF31-2459E91EDF1A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1D00-16B0-477C-B830-7FFBF9836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BB3F6-4ADA-4E78-AF31-2459E91EDF1A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1D00-16B0-477C-B830-7FFBF9836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BB3F6-4ADA-4E78-AF31-2459E91EDF1A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1D00-16B0-477C-B830-7FFBF9836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BB3F6-4ADA-4E78-AF31-2459E91EDF1A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1D00-16B0-477C-B830-7FFBF9836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BB3F6-4ADA-4E78-AF31-2459E91EDF1A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1D00-16B0-477C-B830-7FFBF9836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29BB3F6-4ADA-4E78-AF31-2459E91EDF1A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081D00-16B0-477C-B830-7FFBF9836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66"/>
                </a:solidFill>
                <a:latin typeface="+mn-lt"/>
              </a:rPr>
              <a:t>Мастер-класс «Нежные пионы»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108012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Пионы из креповой бумаги методом пластики бумаги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3933056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Подготовила и провела </a:t>
            </a:r>
            <a:r>
              <a:rPr lang="ru-RU" dirty="0" err="1" smtClean="0"/>
              <a:t>Лисичкина</a:t>
            </a:r>
            <a:r>
              <a:rPr lang="ru-RU" dirty="0" smtClean="0"/>
              <a:t> Юлия Владимировна – воспитатель МБОУ «Начальная школа – детский сад»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544522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Сафоново</a:t>
            </a:r>
          </a:p>
          <a:p>
            <a:pPr algn="ctr"/>
            <a:r>
              <a:rPr lang="ru-RU" dirty="0" smtClean="0"/>
              <a:t>2013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6144"/>
          </a:xfrm>
        </p:spPr>
        <p:txBody>
          <a:bodyPr>
            <a:noAutofit/>
          </a:bodyPr>
          <a:lstStyle/>
          <a:p>
            <a:r>
              <a:rPr lang="ru-RU" sz="4000" dirty="0" smtClean="0"/>
              <a:t>4. По центру зафиксировать </a:t>
            </a:r>
            <a:r>
              <a:rPr lang="ru-RU" sz="4000" dirty="0" err="1" smtClean="0"/>
              <a:t>степлером</a:t>
            </a:r>
            <a:r>
              <a:rPr lang="ru-RU" sz="4000" dirty="0" smtClean="0"/>
              <a:t>.</a:t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4" name="Содержимое 3" descr="PICT243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32983" y="1600200"/>
            <a:ext cx="6278033" cy="4708525"/>
          </a:xfrm>
          <a:effectLst>
            <a:softEdge rad="635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160240"/>
          </a:xfrm>
        </p:spPr>
        <p:txBody>
          <a:bodyPr>
            <a:normAutofit/>
          </a:bodyPr>
          <a:lstStyle/>
          <a:p>
            <a:r>
              <a:rPr lang="ru-RU" dirty="0" smtClean="0"/>
              <a:t>5. Края закруглить ножницами.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PICT243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48706"/>
            <a:ext cx="4038600" cy="3028950"/>
          </a:xfrm>
          <a:effectLst>
            <a:softEdge rad="635000"/>
          </a:effectLst>
        </p:spPr>
      </p:pic>
      <p:pic>
        <p:nvPicPr>
          <p:cNvPr id="6" name="Содержимое 5" descr="PICT244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348706"/>
            <a:ext cx="4038600" cy="3028950"/>
          </a:xfrm>
          <a:effectLst>
            <a:softEdge rad="635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2520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6. Каждый слой бумаги осторожно приподнимаем к серединке. Аналогично выполняем работу с другой стороны.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PICT244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95737" y="2924944"/>
            <a:ext cx="4680520" cy="3933056"/>
          </a:xfrm>
          <a:effectLst>
            <a:softEdge rad="635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7. Получается такой симпатичный цветок!</a:t>
            </a:r>
            <a:endParaRPr lang="ru-RU" dirty="0"/>
          </a:p>
        </p:txBody>
      </p:sp>
      <p:pic>
        <p:nvPicPr>
          <p:cNvPr id="4" name="Содержимое 3" descr="PICT244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32983" y="1600200"/>
            <a:ext cx="6278033" cy="4708525"/>
          </a:xfrm>
          <a:effectLst>
            <a:softEdge rad="635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768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Пионы можно выполнять из разных цветов. Также можно использовать 2 цвета для одного цветка.</a:t>
            </a:r>
            <a:endParaRPr lang="ru-RU" dirty="0"/>
          </a:p>
        </p:txBody>
      </p:sp>
      <p:pic>
        <p:nvPicPr>
          <p:cNvPr id="4" name="Содержимое 3" descr="PICT244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19672" y="2564904"/>
            <a:ext cx="6048672" cy="4032448"/>
          </a:xfrm>
          <a:effectLst>
            <a:softEdge rad="635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66"/>
                </a:solidFill>
              </a:rPr>
              <a:t>Спасибо </a:t>
            </a:r>
            <a:br>
              <a:rPr lang="ru-RU" sz="9600" dirty="0" smtClean="0">
                <a:solidFill>
                  <a:srgbClr val="FF0066"/>
                </a:solidFill>
              </a:rPr>
            </a:br>
            <a:r>
              <a:rPr lang="ru-RU" sz="9600" dirty="0" smtClean="0">
                <a:solidFill>
                  <a:srgbClr val="FF0066"/>
                </a:solidFill>
              </a:rPr>
              <a:t>за внимание!</a:t>
            </a:r>
            <a:endParaRPr lang="ru-RU" sz="9600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Мастер – класс рассчитан на детей старшего дошкольного возраста, педагогов и родителей.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PICT245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9" y="2708921"/>
            <a:ext cx="4680519" cy="3312368"/>
          </a:xfrm>
          <a:effectLst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>
            <a:off x="5508104" y="2564904"/>
            <a:ext cx="28803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3600" b="1" u="sng" dirty="0" smtClean="0">
                <a:solidFill>
                  <a:srgbClr val="FF0066"/>
                </a:solidFill>
              </a:rPr>
              <a:t>Назначение</a:t>
            </a:r>
            <a:r>
              <a:rPr lang="ru-RU" sz="3600" u="sng" dirty="0" smtClean="0">
                <a:solidFill>
                  <a:srgbClr val="FF0066"/>
                </a:solidFill>
              </a:rPr>
              <a:t>:</a:t>
            </a:r>
            <a:r>
              <a:rPr lang="ru-RU" sz="3600" dirty="0" smtClean="0"/>
              <a:t> украшение интерьера, изготовление подарков.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440160"/>
          </a:xfrm>
        </p:spPr>
        <p:txBody>
          <a:bodyPr>
            <a:noAutofit/>
          </a:bodyPr>
          <a:lstStyle/>
          <a:p>
            <a:r>
              <a:rPr lang="ru-RU" sz="4800" dirty="0" smtClean="0"/>
              <a:t>Небольшая справка:</a:t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89658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66"/>
                </a:solidFill>
              </a:rPr>
              <a:t>Гофрированная или жатая бумага </a:t>
            </a:r>
            <a:r>
              <a:rPr lang="ru-RU" dirty="0" smtClean="0"/>
              <a:t>- вид бумаги для поделок, появилась в Англии, где сначала использовалась как подкладка для шляп. На сегодняшний день очень большой ассортимент гофрированной бумаги разных видов,  в зависимости от размеров гофры, степени сжатости. Есть просто гофрированная бумага и </a:t>
            </a:r>
            <a:r>
              <a:rPr lang="ru-RU" dirty="0" err="1" smtClean="0"/>
              <a:t>крепированная</a:t>
            </a:r>
            <a:r>
              <a:rPr lang="ru-RU" dirty="0" smtClean="0"/>
              <a:t>. </a:t>
            </a:r>
            <a:r>
              <a:rPr lang="ru-RU" dirty="0" err="1" smtClean="0"/>
              <a:t>Крепированная</a:t>
            </a:r>
            <a:r>
              <a:rPr lang="ru-RU" dirty="0" smtClean="0"/>
              <a:t> или креп бумага - </a:t>
            </a:r>
            <a:r>
              <a:rPr lang="ru-RU" dirty="0" err="1" smtClean="0"/>
              <a:t>бумага</a:t>
            </a:r>
            <a:r>
              <a:rPr lang="ru-RU" dirty="0" smtClean="0"/>
              <a:t> мелкого гофрирования, она значительно мягче, нежнее и как бы бархатистая на ощупь. Такая бумага является прекрасным поделочным материалом.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600" dirty="0" smtClean="0"/>
              <a:t>Легенда о пионе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632"/>
          </a:xfrm>
        </p:spPr>
        <p:txBody>
          <a:bodyPr>
            <a:normAutofit fontScale="77500" lnSpcReduction="20000"/>
          </a:bodyPr>
          <a:lstStyle/>
          <a:p>
            <a:pPr marL="176213" indent="-39688" algn="just">
              <a:buNone/>
            </a:pPr>
            <a:r>
              <a:rPr lang="ru-RU" dirty="0" smtClean="0"/>
              <a:t>Как-то богиня растений Флора решила отправиться в путешествие. Раздумывая, кого из представителей цветов оставить своим заместителем, пригласила их всех на совет. Все цветы собрались, не хватало одной лишь розы. Её появление повергло присутствующие цветы в восторг! Единогласное предпочтение -остаться вместо Флоры - было отдано великолепной розе. Один пион напыжился и надулся, стараясь превзойти розу красотой и величиной, чтобы обратить на себя внимание остальных. Но остался незамечен - цветы выбирали розу.</a:t>
            </a:r>
          </a:p>
          <a:p>
            <a:pPr marL="176213" indent="-39688" algn="just">
              <a:buNone/>
            </a:pPr>
            <a:r>
              <a:rPr lang="ru-RU" dirty="0" smtClean="0"/>
              <a:t>Обиженный пион , ещё больше раздуваясь и наливаясь краской, стал возражать. Флора, не видевшая прежде пион таким гордым и надутым, укорила его за чванство, пытаясь вразумить, что ни одна пчела не достанет с его венчика мёда.</a:t>
            </a:r>
          </a:p>
          <a:p>
            <a:pPr marL="176213" indent="-39688" algn="just">
              <a:buNone/>
            </a:pPr>
            <a:r>
              <a:rPr lang="ru-RU" dirty="0" smtClean="0"/>
              <a:t>Пион не внял доводам, и продолжал демонстративно обижаться, пока не превзошёл пышностью розу. Тогда рассерженная Флора велела оставаться ему таким навсегда. С тех пор пион получил репутацию не самого красивого, но самого дерзкого цветка.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66"/>
                </a:solidFill>
              </a:rPr>
              <a:t>Цель:</a:t>
            </a:r>
            <a:r>
              <a:rPr lang="ru-RU" dirty="0" smtClean="0"/>
              <a:t> знакомить детей со свойствами жатой креповой бумаги. Учить делать объемные цветы  и составлять из них композицию; развивать творческие способности, формировать эстетический вкус.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66"/>
                </a:solidFill>
              </a:rPr>
              <a:t>Для работы необходимо: </a:t>
            </a:r>
            <a:r>
              <a:rPr lang="ru-RU" sz="4000" dirty="0" smtClean="0"/>
              <a:t>креповая бумага, </a:t>
            </a:r>
            <a:r>
              <a:rPr lang="ru-RU" sz="4000" dirty="0" err="1" smtClean="0"/>
              <a:t>степлер</a:t>
            </a:r>
            <a:r>
              <a:rPr lang="ru-RU" sz="4000" dirty="0" smtClean="0"/>
              <a:t>, ножницы, линейка, карандаш.</a:t>
            </a:r>
            <a:endParaRPr lang="ru-RU" dirty="0"/>
          </a:p>
        </p:txBody>
      </p:sp>
      <p:pic>
        <p:nvPicPr>
          <p:cNvPr id="4" name="Содержимое 3" descr="PICT242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39900" y="2060575"/>
            <a:ext cx="5664200" cy="4248150"/>
          </a:xfrm>
          <a:effectLst>
            <a:softEdge rad="635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2322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66"/>
                </a:solidFill>
              </a:rPr>
              <a:t>Пошаговый процесс работы: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Из креповой бумаги вырезать 5 квадратов 10/10 сантиметров.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PICT242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027766" y="2492375"/>
            <a:ext cx="5088467" cy="3816350"/>
          </a:xfrm>
          <a:effectLst>
            <a:softEdge rad="635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Положить квадраты друг на друга.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PICT24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32983" y="1600200"/>
            <a:ext cx="6278033" cy="4708525"/>
          </a:xfrm>
          <a:effectLst>
            <a:softEdge rad="635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Сложить гармошкой.</a:t>
            </a:r>
            <a:endParaRPr lang="ru-RU" dirty="0"/>
          </a:p>
        </p:txBody>
      </p:sp>
      <p:pic>
        <p:nvPicPr>
          <p:cNvPr id="4" name="Содержимое 3" descr="PICT242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32983" y="1600200"/>
            <a:ext cx="6278033" cy="4708525"/>
          </a:xfrm>
          <a:effectLst>
            <a:softEdge rad="635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72</TotalTime>
  <Words>357</Words>
  <Application>Microsoft Office PowerPoint</Application>
  <PresentationFormat>Экран (4:3)</PresentationFormat>
  <Paragraphs>24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Мастер-класс «Нежные пионы» </vt:lpstr>
      <vt:lpstr>Мастер – класс рассчитан на детей старшего дошкольного возраста, педагогов и родителей. </vt:lpstr>
      <vt:lpstr>Небольшая справка: </vt:lpstr>
      <vt:lpstr>Легенда о пионе </vt:lpstr>
      <vt:lpstr>Цель: знакомить детей со свойствами жатой креповой бумаги. Учить делать объемные цветы  и составлять из них композицию; развивать творческие способности, формировать эстетический вкус. </vt:lpstr>
      <vt:lpstr>Для работы необходимо: креповая бумага, степлер, ножницы, линейка, карандаш.</vt:lpstr>
      <vt:lpstr>Пошаговый процесс работы: 1. Из креповой бумаги вырезать 5 квадратов 10/10 сантиметров. </vt:lpstr>
      <vt:lpstr>2. Положить квадраты друг на друга. </vt:lpstr>
      <vt:lpstr>3. Сложить гармошкой.</vt:lpstr>
      <vt:lpstr>4. По центру зафиксировать степлером. </vt:lpstr>
      <vt:lpstr>5. Края закруглить ножницами. </vt:lpstr>
      <vt:lpstr>6. Каждый слой бумаги осторожно приподнимаем к серединке. Аналогично выполняем работу с другой стороны. </vt:lpstr>
      <vt:lpstr>7. Получается такой симпатичный цветок!</vt:lpstr>
      <vt:lpstr>Пионы можно выполнять из разных цветов. Также можно использовать 2 цвета для одного цветка.</vt:lpstr>
      <vt:lpstr>Спасибо 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«Нежные пионы»</dc:title>
  <dc:creator>Lisa</dc:creator>
  <cp:lastModifiedBy>Юлия</cp:lastModifiedBy>
  <cp:revision>12</cp:revision>
  <dcterms:created xsi:type="dcterms:W3CDTF">2013-11-12T16:04:47Z</dcterms:created>
  <dcterms:modified xsi:type="dcterms:W3CDTF">2019-04-26T19:35:41Z</dcterms:modified>
</cp:coreProperties>
</file>