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346910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4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8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7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144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9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18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71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334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46864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75236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48680"/>
            <a:ext cx="7315200" cy="16561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проект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«Мой Ямал»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47889"/>
            <a:ext cx="4176464" cy="305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етодист\Downloads\image-0-02-04-67e26fdac12ff426a5eb39b3faeddd90d8033a44c2a3d6f06e3c4f6cc6f706b8-V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47889"/>
            <a:ext cx="4069260" cy="305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79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4606691" cy="3396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688" y="3140968"/>
            <a:ext cx="5256584" cy="349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8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5F5F5F"/>
      </a:dk1>
      <a:lt1>
        <a:srgbClr val="FFFFFF"/>
      </a:lt1>
      <a:dk2>
        <a:srgbClr val="FFFFFF"/>
      </a:dk2>
      <a:lt2>
        <a:srgbClr val="820044"/>
      </a:lt2>
      <a:accent1>
        <a:srgbClr val="E70303"/>
      </a:accent1>
      <a:accent2>
        <a:srgbClr val="F96F1C"/>
      </a:accent2>
      <a:accent3>
        <a:srgbClr val="FFFFFF"/>
      </a:accent3>
      <a:accent4>
        <a:srgbClr val="505050"/>
      </a:accent4>
      <a:accent5>
        <a:srgbClr val="F1AAAA"/>
      </a:accent5>
      <a:accent6>
        <a:srgbClr val="E26418"/>
      </a:accent6>
      <a:hlink>
        <a:srgbClr val="BD0345"/>
      </a:hlink>
      <a:folHlink>
        <a:srgbClr val="660033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2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powerpoint-template</vt:lpstr>
      <vt:lpstr>Творческий проект  «Мой Ямал»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организации интерактивных форм работы с педагогическим коллективом</dc:title>
  <dc:creator>Андрей Осколков</dc:creator>
  <cp:lastModifiedBy>Методист</cp:lastModifiedBy>
  <cp:revision>13</cp:revision>
  <dcterms:created xsi:type="dcterms:W3CDTF">2019-03-24T05:47:51Z</dcterms:created>
  <dcterms:modified xsi:type="dcterms:W3CDTF">2019-04-26T07:58:17Z</dcterms:modified>
</cp:coreProperties>
</file>