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58" r:id="rId6"/>
    <p:sldId id="262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8B0CE-41DB-48D1-90A3-F84B7131CE63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5A8F2-A6EE-4D53-B90A-BD2692230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019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8B0CE-41DB-48D1-90A3-F84B7131CE63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5A8F2-A6EE-4D53-B90A-BD2692230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070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8B0CE-41DB-48D1-90A3-F84B7131CE63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5A8F2-A6EE-4D53-B90A-BD2692230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926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8B0CE-41DB-48D1-90A3-F84B7131CE63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5A8F2-A6EE-4D53-B90A-BD2692230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767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8B0CE-41DB-48D1-90A3-F84B7131CE63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5A8F2-A6EE-4D53-B90A-BD2692230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553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8B0CE-41DB-48D1-90A3-F84B7131CE63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5A8F2-A6EE-4D53-B90A-BD2692230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877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8B0CE-41DB-48D1-90A3-F84B7131CE63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5A8F2-A6EE-4D53-B90A-BD2692230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106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8B0CE-41DB-48D1-90A3-F84B7131CE63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5A8F2-A6EE-4D53-B90A-BD2692230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547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8B0CE-41DB-48D1-90A3-F84B7131CE63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5A8F2-A6EE-4D53-B90A-BD2692230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9465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8B0CE-41DB-48D1-90A3-F84B7131CE63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5A8F2-A6EE-4D53-B90A-BD2692230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669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8B0CE-41DB-48D1-90A3-F84B7131CE63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5A8F2-A6EE-4D53-B90A-BD2692230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976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8B0CE-41DB-48D1-90A3-F84B7131CE63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5A8F2-A6EE-4D53-B90A-BD2692230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546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0"/>
            <a:ext cx="92525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983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645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918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248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839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0"/>
            <a:ext cx="92525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902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7964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Детсад №31</dc:creator>
  <cp:lastModifiedBy>Детсад №31</cp:lastModifiedBy>
  <cp:revision>1</cp:revision>
  <dcterms:created xsi:type="dcterms:W3CDTF">2019-04-25T11:18:31Z</dcterms:created>
  <dcterms:modified xsi:type="dcterms:W3CDTF">2019-04-25T11:21:11Z</dcterms:modified>
</cp:coreProperties>
</file>