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lenagold.ru/fon/ori/more/more71.jp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77648" cy="6858000"/>
          </a:xfrm>
          <a:prstGeom prst="rect">
            <a:avLst/>
          </a:prstGeom>
          <a:noFill/>
        </p:spPr>
      </p:pic>
      <p:pic>
        <p:nvPicPr>
          <p:cNvPr id="11" name="Рисунок 10" descr="c1c2cb7e1c10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14346" y="0"/>
            <a:ext cx="4643440" cy="68218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857232"/>
            <a:ext cx="5143536" cy="278608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3643314"/>
            <a:ext cx="514353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" name="Содержимое 3" descr="Без имени-1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99"/>
          <a:stretch>
            <a:fillRect/>
          </a:stretch>
        </p:blipFill>
        <p:spPr>
          <a:xfrm flipH="1">
            <a:off x="-1" y="1857364"/>
            <a:ext cx="4810643" cy="50006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1" y="4406900"/>
            <a:ext cx="5780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1" y="2906713"/>
            <a:ext cx="5780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85728"/>
            <a:ext cx="5229204" cy="1143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43306" y="1600200"/>
            <a:ext cx="5043494" cy="45259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643306" y="285728"/>
            <a:ext cx="5214974" cy="6143668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Содержимое 3" descr="Без имени-1.gif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99"/>
          <a:stretch>
            <a:fillRect/>
          </a:stretch>
        </p:blipFill>
        <p:spPr>
          <a:xfrm flipH="1">
            <a:off x="0" y="2214554"/>
            <a:ext cx="4467024" cy="46434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260648"/>
            <a:ext cx="5760640" cy="302433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Интерактивный досуг по прикладному плаванию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для подготовительных групп.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4499992" y="3643314"/>
            <a:ext cx="4286850" cy="1752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0" normalizeH="0" baseline="0" noProof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Инструктор по физической культуре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400" b="1" kern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Степанова Анастасия Валериевна</a:t>
            </a:r>
            <a:endParaRPr kumimoji="0" lang="ru-RU" sz="2400" b="1" i="0" u="none" strike="noStrike" kern="0" normalizeH="0" baseline="0" noProof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88640"/>
            <a:ext cx="5472608" cy="4104456"/>
          </a:xfrm>
        </p:spPr>
      </p:pic>
      <p:sp>
        <p:nvSpPr>
          <p:cNvPr id="4" name="TextBox 3"/>
          <p:cNvSpPr txBox="1"/>
          <p:nvPr/>
        </p:nvSpPr>
        <p:spPr>
          <a:xfrm>
            <a:off x="3779912" y="4365104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Учебный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фильм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 Безопасность на воде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«Прикладное плавание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Мультфильм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«Безопасность на воде с тётушкой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совой»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4824"/>
            <a:ext cx="6460639" cy="4845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1601">
            <a:off x="4945940" y="786808"/>
            <a:ext cx="4466852" cy="3350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651" y="4729035"/>
            <a:ext cx="2615024" cy="1961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0933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04864"/>
            <a:ext cx="8908473" cy="383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2773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02600"/>
            <a:ext cx="3996770" cy="3217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0399" y="0"/>
            <a:ext cx="4730909" cy="2931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935" y="3401810"/>
            <a:ext cx="4666780" cy="345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30985" y="2558228"/>
            <a:ext cx="4905905" cy="3679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814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12576" y="1124744"/>
            <a:ext cx="633670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2103" y="332656"/>
            <a:ext cx="5040560" cy="2644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8996" y="3559044"/>
            <a:ext cx="4825004" cy="3083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731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404664"/>
            <a:ext cx="5249174" cy="4968552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Умение плавать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- жизненно необходимый навык для любого человека. Умеющий плавать уверенно чувствует себя в воде, адекватно оценивает ситуацию и, следовательно, меньше рискует жизнью, оказавшись в водной среде.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/>
              <a:t>Прикладное плавание</a:t>
            </a:r>
            <a:r>
              <a:rPr lang="ru-RU" sz="2800" dirty="0"/>
              <a:t> - это способность человека держаться на воде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7344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3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Тема136</Template>
  <TotalTime>299</TotalTime>
  <Words>37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Тема136</vt:lpstr>
      <vt:lpstr>Интерактивный досуг по прикладному плаванию для подготовительных групп.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Умение плавать - жизненно необходимый навык для любого человека. Умеющий плавать уверенно чувствует себя в воде, адекватно оценивает ситуацию и, следовательно, меньше рискует жизнью, оказавшись в водной среде.   Прикладное плавание - это способность человека держаться на воде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MSI7</dc:creator>
  <cp:lastModifiedBy>MSI7</cp:lastModifiedBy>
  <cp:revision>41</cp:revision>
  <dcterms:modified xsi:type="dcterms:W3CDTF">2019-04-26T09:42:29Z</dcterms:modified>
</cp:coreProperties>
</file>