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6E70F1-6CBF-42FF-B1F9-2783A1CBC8BB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040FE2-D9A8-4042-B82D-614383F44F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6E70F1-6CBF-42FF-B1F9-2783A1CBC8BB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040FE2-D9A8-4042-B82D-614383F44F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6E70F1-6CBF-42FF-B1F9-2783A1CBC8BB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040FE2-D9A8-4042-B82D-614383F44F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6E70F1-6CBF-42FF-B1F9-2783A1CBC8BB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040FE2-D9A8-4042-B82D-614383F44F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6E70F1-6CBF-42FF-B1F9-2783A1CBC8BB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040FE2-D9A8-4042-B82D-614383F44F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6E70F1-6CBF-42FF-B1F9-2783A1CBC8BB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040FE2-D9A8-4042-B82D-614383F44F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6E70F1-6CBF-42FF-B1F9-2783A1CBC8BB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040FE2-D9A8-4042-B82D-614383F44F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6E70F1-6CBF-42FF-B1F9-2783A1CBC8BB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040FE2-D9A8-4042-B82D-614383F44F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6E70F1-6CBF-42FF-B1F9-2783A1CBC8BB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040FE2-D9A8-4042-B82D-614383F44F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6E70F1-6CBF-42FF-B1F9-2783A1CBC8BB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040FE2-D9A8-4042-B82D-614383F44F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A6E70F1-6CBF-42FF-B1F9-2783A1CBC8BB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C6040FE2-D9A8-4042-B82D-614383F44F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A6E70F1-6CBF-42FF-B1F9-2783A1CBC8BB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C6040FE2-D9A8-4042-B82D-614383F44F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5846464"/>
            <a:ext cx="7772400" cy="1011536"/>
          </a:xfrm>
        </p:spPr>
        <p:txBody>
          <a:bodyPr>
            <a:normAutofit fontScale="90000"/>
          </a:bodyPr>
          <a:lstStyle/>
          <a:p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: Мухина В.В., учитель физики </a:t>
            </a:r>
            <a:br>
              <a:rPr lang="ru-RU" sz="13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Миллеровская СОШ им. Жоры Ковалевского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b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4400" y="838200"/>
            <a:ext cx="7772400" cy="175260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Припять сегодня. 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Жизнь забытого города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s://chernobylguide.com/ru/wp-content/uploads/Vezd-v-Pripyat-segodnya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493664"/>
            <a:ext cx="5334000" cy="33528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74" name="Picture 2" descr="http://i.ytimg.com/vi/wrMo4eVrCw4/maxresdefault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7124" y="2493664"/>
            <a:ext cx="4032738" cy="35404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рипять вечером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48200" cy="3429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0" y="3886200"/>
            <a:ext cx="457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Город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сегодня находится в полном запустении. Он зарос зеленью, деревьями, полностью погрузился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свое одинокое и никому не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нужное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существование вдали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цивилизации.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Кровати и много игрушек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3400" y="3505200"/>
            <a:ext cx="4800600" cy="3352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8194" name="Picture 2" descr="https://4.404content.com/1/6C/4D/1027335039163827867/fullsiz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6800" y="233362"/>
            <a:ext cx="4019550" cy="31604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 Припяти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08" y="146538"/>
            <a:ext cx="4343400" cy="29718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" name="Рисунок 2" descr="Внутри одного из зданий в Припяти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2600" y="3124200"/>
            <a:ext cx="5486400" cy="3962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8" name="Picture 2" descr="http://photo-day.ru/wp-content/uploads/2012/03/bp15che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46538"/>
            <a:ext cx="44577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b="1" i="1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Рисунок 7" descr="Бывший проспект в Припяти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1828800"/>
            <a:ext cx="7315200" cy="472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Припять — город мечты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64344" y="3962400"/>
            <a:ext cx="8070056" cy="233406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Город был основан в 1970 году— именно тогда у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правительства СССР возник план постройки атомной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электростанции в Чернобыле. Чернобыльская АЭС стала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Своеобразным основателем города Припять. Но уже через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шестнадцать лет, в 1986 году, внезапным объявлением в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громкоговоритель на весь город было провозглашено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предупреждение об эвакуации.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026" name="Picture 2" descr="https://upload.wikimedia.org/wikipedia/commons/thumb/4/4c/Pripyat_Panorama.JPG/1000px-Pripyat_Panoram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182565"/>
            <a:ext cx="5715000" cy="25527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.ytimg.com/vi/6KJUI3obIRs/mqdefaul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3000" y="1182565"/>
            <a:ext cx="4191000" cy="28560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2400" y="990599"/>
            <a:ext cx="4038600" cy="530586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Город процветал и в один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момент его бутон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остановился в развитии, так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не раскрыв свои лепестки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полную силу. Между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аварией на Чернобыльской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АЭС и городом Припять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наших дней прошло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уже тридцать три года.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Заброшенный ДК Энергетик в Припяти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2400" y="152400"/>
            <a:ext cx="4656138" cy="37028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953000" y="5181600"/>
            <a:ext cx="3581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ДК «Энергетик» в Припяти</a:t>
            </a:r>
          </a:p>
        </p:txBody>
      </p:sp>
      <p:pic>
        <p:nvPicPr>
          <p:cNvPr id="2050" name="Picture 2" descr="http://chornobyl.in.ua/wp-content/uploads/pripyat-vszyv-640x25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0" y="4241402"/>
            <a:ext cx="5838092" cy="22805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0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609601"/>
            <a:ext cx="4038600" cy="568686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Люди, которые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находились слишком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близко от станции,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работали на ней или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стояли на мосту,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наблюдая за горящим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реактором, получили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просто колоссальную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Дозу облучения. Через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несколько дней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практически все они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умерли от лучевой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болезни.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Детская машинка в парке Припяти сегодня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2400" y="152400"/>
            <a:ext cx="4960938" cy="37338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4495800" y="4419600"/>
            <a:ext cx="43434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Детская машинка в парке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развлечений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Припяти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762001"/>
            <a:ext cx="4038600" cy="553446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Радиация в Припяти в наше время не опасна для пребывания в городе в течение нескольких дней. Но заходить в специально обозначенные зоны (больше чем на 30 минут) и кушать любые продукты, которые выросли в городе Припять в наши дни, не советуем. Потому что вся основная часть радиации ушла в землю на двадцать пять сантиметров и это проявляется на растениях сейчас.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endParaRPr lang="ru-RU" dirty="0"/>
          </a:p>
        </p:txBody>
      </p:sp>
      <p:pic>
        <p:nvPicPr>
          <p:cNvPr id="4098" name="Picture 2" descr="https://ic.pics.livejournal.com/maxim_nm/51556845/1365340/1365340_original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1313" y="152400"/>
            <a:ext cx="4341229" cy="28956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0" name="Picture 4" descr="https://cdnmyslo.ru/article/2c/af/aea5-e42c-4c66-bc0a-a3ae13d5fbaf/f697d8e4-8011-47d6-8017-69035f7a6ae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8343" y="3435961"/>
            <a:ext cx="4663258" cy="3190876"/>
          </a:xfrm>
          <a:prstGeom prst="snip2DiagRect">
            <a:avLst>
              <a:gd name="adj1" fmla="val 12491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Люди Припяти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2400" y="1219201"/>
            <a:ext cx="4648200" cy="507726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200" dirty="0" smtClean="0"/>
              <a:t>Город совершенно пустует.</a:t>
            </a:r>
          </a:p>
          <a:p>
            <a:pPr>
              <a:buNone/>
            </a:pPr>
            <a:r>
              <a:rPr lang="ru-RU" sz="2200" dirty="0" smtClean="0"/>
              <a:t>Отдельные случаи населения и</a:t>
            </a:r>
          </a:p>
          <a:p>
            <a:pPr>
              <a:buNone/>
            </a:pPr>
            <a:r>
              <a:rPr lang="ru-RU" sz="2200" dirty="0" smtClean="0"/>
              <a:t>жизни в городе Припять – это</a:t>
            </a:r>
          </a:p>
          <a:p>
            <a:pPr>
              <a:buNone/>
            </a:pPr>
            <a:r>
              <a:rPr lang="ru-RU" sz="2200" dirty="0" smtClean="0"/>
              <a:t>люди, которые ликвидируют </a:t>
            </a:r>
          </a:p>
          <a:p>
            <a:pPr>
              <a:buNone/>
            </a:pPr>
            <a:r>
              <a:rPr lang="ru-RU" sz="2200" dirty="0" smtClean="0"/>
              <a:t>аварию на атомной станции.</a:t>
            </a:r>
          </a:p>
          <a:p>
            <a:pPr>
              <a:buNone/>
            </a:pPr>
            <a:r>
              <a:rPr lang="ru-RU" sz="2200" dirty="0" smtClean="0"/>
              <a:t>Они как призраки снуют по</a:t>
            </a:r>
          </a:p>
          <a:p>
            <a:pPr>
              <a:buNone/>
            </a:pPr>
            <a:r>
              <a:rPr lang="ru-RU" sz="2200" dirty="0" smtClean="0"/>
              <a:t>городу, не придавая ему жизни, </a:t>
            </a:r>
          </a:p>
          <a:p>
            <a:pPr>
              <a:buNone/>
            </a:pPr>
            <a:r>
              <a:rPr lang="ru-RU" sz="2200" dirty="0" smtClean="0"/>
              <a:t>не вдыхая в него оживление. Еще</a:t>
            </a:r>
          </a:p>
          <a:p>
            <a:pPr>
              <a:buNone/>
            </a:pPr>
            <a:r>
              <a:rPr lang="ru-RU" sz="2200" dirty="0" smtClean="0"/>
              <a:t>одну радость городу приносят </a:t>
            </a:r>
          </a:p>
          <a:p>
            <a:pPr>
              <a:buNone/>
            </a:pPr>
            <a:r>
              <a:rPr lang="ru-RU" sz="2200" dirty="0" smtClean="0"/>
              <a:t>туристы Припяти, они хоть на </a:t>
            </a:r>
          </a:p>
          <a:p>
            <a:pPr>
              <a:buNone/>
            </a:pPr>
            <a:r>
              <a:rPr lang="ru-RU" sz="2200" dirty="0" smtClean="0"/>
              <a:t>минуту вносят разнообразие и</a:t>
            </a:r>
          </a:p>
          <a:p>
            <a:pPr>
              <a:buNone/>
            </a:pPr>
            <a:r>
              <a:rPr lang="ru-RU" sz="2200" dirty="0" smtClean="0"/>
              <a:t>краски  серое и немое пространство </a:t>
            </a:r>
          </a:p>
          <a:p>
            <a:pPr>
              <a:buNone/>
            </a:pPr>
            <a:r>
              <a:rPr lang="ru-RU" sz="2200" dirty="0" smtClean="0"/>
              <a:t>зданий и помещений города. </a:t>
            </a:r>
            <a:endParaRPr lang="ru-RU" sz="2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00600" y="1295401"/>
            <a:ext cx="3893344" cy="5001064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5122" name="Picture 2" descr="https://gamedata.club/uploads/posts/2018-02/medium/1517758868_issledovanie-anomali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7200" y="152400"/>
            <a:ext cx="4648200" cy="25146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komkur.info/i/201804/preview/chernob20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9600" y="2667000"/>
            <a:ext cx="4462900" cy="31190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3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Что с растениями?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Растения в городе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Припять сегодня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отличаются желтоватым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оттенком. Такая генная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мутация происходит из-за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того, что растения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впитывают в себя воду 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соки из грунта, который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просто пропитан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радиоактивной пылью.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Странное дерево в Припяти"/>
          <p:cNvPicPr>
            <a:picLocks noGrp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0" y="152400"/>
            <a:ext cx="3513138" cy="2819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46" name="Picture 2" descr="http://img-fotki.yandex.ru/get/6500/32286822.1ce/0_7f6ac_9a1b186f_XL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3581400"/>
            <a:ext cx="4114800" cy="27414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4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534400" cy="914400"/>
          </a:xfrm>
        </p:spPr>
        <p:txBody>
          <a:bodyPr/>
          <a:lstStyle/>
          <a:p>
            <a:r>
              <a:rPr lang="ru-RU" b="1" dirty="0" smtClean="0"/>
              <a:t>Животный мир в «мертвом городе»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Животные Припяти интересуют ученых больше всего. В последнее время стали фиксировать ненормальную активность в этих местах некоторых видов животных. Животные в Припяти фиксируются специальными мини-камерами наблюдения. Они установлены в лесу на деревьях и других местах, а также непосредственно в городе. Камеры сделаны в виде скворечников, чтобы не привлекать лишнее внимание животных. </a:t>
            </a:r>
            <a:endParaRPr lang="ru-RU" sz="2000" dirty="0"/>
          </a:p>
        </p:txBody>
      </p:sp>
      <p:pic>
        <p:nvPicPr>
          <p:cNvPr id="5" name="Содержимое 4" descr="somy_v_chernobyle"/>
          <p:cNvPicPr>
            <a:picLocks noGrp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5800" y="1219200"/>
            <a:ext cx="4419600" cy="266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ttps://chernobylguide.com/ru/wp-content/uploads/2016/10/mutacii_chernobylya1-360x240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5800" y="4085492"/>
            <a:ext cx="4419600" cy="27432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chernobylguide.com/ru/wp-content/uploads/2016/10/monstry_chernobylya0-360x24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144117"/>
            <a:ext cx="4343400" cy="29718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" name="Рисунок 5" descr="https://chernobylguide.com/ru/wp-content/uploads/2016/09/mutated_animals_in_chernobyl-360x240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0800" y="3033346"/>
            <a:ext cx="4876800" cy="3886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7170" name="Picture 2" descr="http://ufoleaks.su/_pu/2/5989340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142" y="232550"/>
            <a:ext cx="4324350" cy="27949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421</TotalTime>
  <Words>422</Words>
  <Application>Microsoft Office PowerPoint</Application>
  <PresentationFormat>Экран (4:3)</PresentationFormat>
  <Paragraphs>68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Метро</vt:lpstr>
      <vt:lpstr>Выполнила : Мухина В.В., учитель физики  МБОУ Миллеровская СОШ им. Жоры Ковалевского.   </vt:lpstr>
      <vt:lpstr>Припять — город мечты </vt:lpstr>
      <vt:lpstr>Презентация PowerPoint</vt:lpstr>
      <vt:lpstr>Презентация PowerPoint</vt:lpstr>
      <vt:lpstr>Презентация PowerPoint</vt:lpstr>
      <vt:lpstr>Люди Припяти </vt:lpstr>
      <vt:lpstr>Что с растениями? </vt:lpstr>
      <vt:lpstr>Животный мир в «мертвом городе» 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WolfishLair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Выполнила : Мухина В.В., учитель физики  МБОУ Миллеровская СОШ им. Жоры Ковалевского.   </dc:title>
  <dc:creator>Grey Wolf</dc:creator>
  <cp:lastModifiedBy>физика01</cp:lastModifiedBy>
  <cp:revision>23</cp:revision>
  <dcterms:created xsi:type="dcterms:W3CDTF">2019-04-16T16:53:06Z</dcterms:created>
  <dcterms:modified xsi:type="dcterms:W3CDTF">2019-04-26T10:32:28Z</dcterms:modified>
</cp:coreProperties>
</file>