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2" r:id="rId5"/>
    <p:sldId id="263" r:id="rId6"/>
    <p:sldId id="271" r:id="rId7"/>
    <p:sldId id="260" r:id="rId8"/>
    <p:sldId id="264" r:id="rId9"/>
    <p:sldId id="273" r:id="rId10"/>
    <p:sldId id="261" r:id="rId11"/>
    <p:sldId id="265" r:id="rId12"/>
    <p:sldId id="270" r:id="rId13"/>
    <p:sldId id="262" r:id="rId14"/>
    <p:sldId id="266" r:id="rId15"/>
    <p:sldId id="267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83B85-56DD-4B2B-BA9B-E8CF6E1A42CC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6D2E-3D3F-4A7C-9F3E-CFC8DF59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83B85-56DD-4B2B-BA9B-E8CF6E1A42CC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6D2E-3D3F-4A7C-9F3E-CFC8DF59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83B85-56DD-4B2B-BA9B-E8CF6E1A42CC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6D2E-3D3F-4A7C-9F3E-CFC8DF59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83B85-56DD-4B2B-BA9B-E8CF6E1A42CC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6D2E-3D3F-4A7C-9F3E-CFC8DF59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83B85-56DD-4B2B-BA9B-E8CF6E1A42CC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6D2E-3D3F-4A7C-9F3E-CFC8DF59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83B85-56DD-4B2B-BA9B-E8CF6E1A42CC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6D2E-3D3F-4A7C-9F3E-CFC8DF59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83B85-56DD-4B2B-BA9B-E8CF6E1A42CC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6D2E-3D3F-4A7C-9F3E-CFC8DF59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83B85-56DD-4B2B-BA9B-E8CF6E1A42CC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6D2E-3D3F-4A7C-9F3E-CFC8DF59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83B85-56DD-4B2B-BA9B-E8CF6E1A42CC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6D2E-3D3F-4A7C-9F3E-CFC8DF59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83B85-56DD-4B2B-BA9B-E8CF6E1A42CC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6D2E-3D3F-4A7C-9F3E-CFC8DF59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83B85-56DD-4B2B-BA9B-E8CF6E1A42CC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F6D2E-3D3F-4A7C-9F3E-CFC8DF59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83B85-56DD-4B2B-BA9B-E8CF6E1A42CC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F6D2E-3D3F-4A7C-9F3E-CFC8DF59C4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Dom\Downloads\&#1051;&#1072;&#1089;&#1090;&#1086;&#1095;&#1082;&#1072;%20&#1075;&#1086;&#1088;&#1086;&#1076;&#1089;&#1082;&#1072;&#1103;%20(Delichon%20urbica)%20-%20&#1065;&#1077;&#1073;&#1077;&#1090;&#1072;&#1085;&#1080;&#1077;%20&#1074;%20&#1087;&#1086;&#1083;&#1077;&#1090;&#1077;,%20&#1084;&#1085;&#1086;&#1075;&#1086;%20&#1087;&#1090;&#1080;&#1094;%20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Dom\Downloads\&#1092;&#1080;&#1079;&#1084;&#1080;&#1085;&#1091;&#1090;&#1082;&#1072;%20&#1087;&#1072;&#1083;&#1100;&#1095;&#1080;&#1082;&#1080;.mp3" TargetMode="Externa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Dom\Downloads\&#1075;&#1086;&#1083;&#1086;&#1089;&#1072;%20&#1087;&#1090;&#1080;&#1094;.mp3" TargetMode="Externa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Dom\Downloads\&#1075;&#1086;&#1083;&#1086;&#1089;&#1072;%20&#1087;&#1090;&#1080;&#1094;.mp3" TargetMode="External"/><Relationship Id="rId1" Type="http://schemas.openxmlformats.org/officeDocument/2006/relationships/audio" Target="file:///G:\&#1075;&#1086;&#1083;&#1086;&#1089;&#1072;%20&#1087;&#1090;&#1080;&#1094;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file:///C:\Users\Dom\Downloads\Grachi_prileteli_-_Grachi_prileteli_www.muzofon.pro.mp3" TargetMode="External"/><Relationship Id="rId1" Type="http://schemas.openxmlformats.org/officeDocument/2006/relationships/audio" Target="file:///H:\Grachi_prileteli_-_Grachi_prileteli_www.muzofon.pro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file:///C:\Users\Dom\Downloads\Skvorec_obyknovennyy_%2528Sturnus_vulgaris%2529_-_Penie_myzlo.info.mp3" TargetMode="External"/><Relationship Id="rId1" Type="http://schemas.openxmlformats.org/officeDocument/2006/relationships/audio" Target="file:///H:\Skvorec_obyknovennyy_%2528Sturnus_vulgaris%2529_-_Penie_myzlo.info.mp3" TargetMode="Externa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НОД «Птицы весной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»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ru-RU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Познание.Коммуникация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младшая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группа 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Воспитатель МБДОУ </a:t>
            </a:r>
            <a:r>
              <a:rPr lang="ru-RU" sz="2800" b="1" dirty="0" err="1" smtClean="0">
                <a:solidFill>
                  <a:srgbClr val="002060"/>
                </a:solidFill>
              </a:rPr>
              <a:t>д</a:t>
            </a:r>
            <a:r>
              <a:rPr lang="ru-RU" sz="2800" b="1" dirty="0" smtClean="0">
                <a:solidFill>
                  <a:srgbClr val="002060"/>
                </a:solidFill>
              </a:rPr>
              <a:t>/с №16 с.Дуван </a:t>
            </a:r>
            <a:r>
              <a:rPr lang="ru-RU" sz="2800" b="1" dirty="0" err="1" smtClean="0">
                <a:solidFill>
                  <a:srgbClr val="002060"/>
                </a:solidFill>
              </a:rPr>
              <a:t>Чебыкина</a:t>
            </a:r>
            <a:r>
              <a:rPr lang="ru-RU" sz="2800" b="1" dirty="0" smtClean="0">
                <a:solidFill>
                  <a:srgbClr val="002060"/>
                </a:solidFill>
              </a:rPr>
              <a:t> В.Ф.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0-tub-ru.yandex.net/i?id=f8dbf6e793b96a2b95760d662477ad3a-l&amp;n=13"/>
          <p:cNvPicPr/>
          <p:nvPr/>
        </p:nvPicPr>
        <p:blipFill>
          <a:blip r:embed="rId3" cstate="print"/>
          <a:srcRect t="26709" r="49813" b="23291"/>
          <a:stretch>
            <a:fillRect/>
          </a:stretch>
        </p:blipFill>
        <p:spPr bwMode="auto">
          <a:xfrm>
            <a:off x="395537" y="260648"/>
            <a:ext cx="345638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im0-tub-ru.yandex.net/i?id=f8dbf6e793b96a2b95760d662477ad3a-l&amp;n=13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07704" y="836712"/>
            <a:ext cx="626469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Front"/>
            <a:lightRig rig="threePt" dir="t"/>
          </a:scene3d>
        </p:spPr>
      </p:pic>
      <p:pic>
        <p:nvPicPr>
          <p:cNvPr id="5" name="Ласточка городская (Delichon urbica) - Щебетание в полете, много птиц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83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Она под крышами живет,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Гнездо своё из глины вьет,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http://kartravel.ru/wp-content/uploads/2013/01/kar-ptichka07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052736"/>
            <a:ext cx="7992888" cy="554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710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Ласточки летают в воздухе  и ловят </a:t>
            </a:r>
            <a:r>
              <a:rPr lang="ru-RU" b="1" dirty="0" err="1" smtClean="0"/>
              <a:t>комаров,мух</a:t>
            </a:r>
            <a:r>
              <a:rPr lang="ru-RU" b="1" dirty="0" smtClean="0"/>
              <a:t>, мелких насекомых.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 descr="http://diafilmy.su/uploads/posts/2014-07/1405977299_img84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764704"/>
            <a:ext cx="7632848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www.artleo.com/pic/201212/1440x900/artleo.com-3828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476672"/>
            <a:ext cx="8208911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физминутка пальчи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0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bali.ru/wp-content/uploads/2013/09/Vorona-Crow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404664"/>
            <a:ext cx="7776864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c2d/0000333c-52993ea2/1/img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188640"/>
            <a:ext cx="8352927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голоса пти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7792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b/4/104/106/104106471_1376737879_0014014Spasibozavnimani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96011" y="0"/>
            <a:ext cx="9240011" cy="6930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llyslide.com/thumbs/a85ab880a0527d89ba8592d147ec31ab/img9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3528" y="188640"/>
            <a:ext cx="8820472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голоса пти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голоса птиц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79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ВАЛЯ Ф\slide_8 (2).jpg"/>
          <p:cNvPicPr/>
          <p:nvPr/>
        </p:nvPicPr>
        <p:blipFill>
          <a:blip r:embed="rId4" cstate="print"/>
          <a:srcRect l="61090" t="28632" r="-53" b="39103"/>
          <a:stretch>
            <a:fillRect/>
          </a:stretch>
        </p:blipFill>
        <p:spPr bwMode="auto">
          <a:xfrm>
            <a:off x="1043609" y="908721"/>
            <a:ext cx="432048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Grachi_prileteli_-_Grachi_prileteli_www.muzofon.pr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Grachi_prileteli_-_Grachi_prileteli_www.muzofon.pr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Grachi_prileteli_-_Grachi_prileteli_www.muzofon.pro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Grachi_prileteli_-_Grachi_prileteli_www.muzofon.pro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Grachi_prileteli_-_Grachi_prileteli_www.muzofon.pro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4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ВАЛЯ Ф\slide_8 (2)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908720"/>
            <a:ext cx="6768753" cy="554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вырезанными соседними углами 1"/>
          <p:cNvSpPr/>
          <p:nvPr/>
        </p:nvSpPr>
        <p:spPr>
          <a:xfrm>
            <a:off x="611560" y="692696"/>
            <a:ext cx="3024336" cy="1512168"/>
          </a:xfrm>
          <a:prstGeom prst="snip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Без рук и </a:t>
            </a:r>
            <a:r>
              <a:rPr lang="ru-RU" dirty="0" err="1" smtClean="0">
                <a:solidFill>
                  <a:srgbClr val="7030A0"/>
                </a:solidFill>
              </a:rPr>
              <a:t>топоренка</a:t>
            </a:r>
            <a:r>
              <a:rPr lang="ru-RU" dirty="0" smtClean="0">
                <a:solidFill>
                  <a:srgbClr val="7030A0"/>
                </a:solidFill>
              </a:rPr>
              <a:t> построена избенка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https://im0-tub-ru.yandex.net/i?id=db5fc82bbc04bd39ad4e4f8e9407be6f&amp;n=33&amp;h=215&amp;w=32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844824"/>
            <a:ext cx="741682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animalsfoto.com/photo/2c/2cdc30cde91e84cae79647d51761104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4320480" cy="3240360"/>
          </a:xfrm>
          <a:prstGeom prst="rect">
            <a:avLst/>
          </a:prstGeom>
          <a:noFill/>
        </p:spPr>
      </p:pic>
      <p:pic>
        <p:nvPicPr>
          <p:cNvPr id="3" name="Рисунок 2" descr="http://microbik.ru/dostb/%D0%93%D1%80%D0%B0%D1%87+%D0%BF%D1%82%D0%B8%D1%86%D0%B0+%D0%BF%D0%B5%D1%80%D0%B5%D0%BB%D1%91%D1%82%D0%BD%D0%B0%D1%8F.+%D0%90%D0%BB%D0%B5%D0%BA%D1%81%D0%B5%D0%B5%D0%B2%D0%B0+%D0%95.+%D0%9Db/img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3140968"/>
            <a:ext cx="428396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s1.ppt4web.ru/images/95264/121398/640/img7.jpg"/>
          <p:cNvPicPr/>
          <p:nvPr/>
        </p:nvPicPr>
        <p:blipFill>
          <a:blip r:embed="rId4" cstate="print"/>
          <a:srcRect l="7857" t="20085" r="45617" b="18804"/>
          <a:stretch>
            <a:fillRect/>
          </a:stretch>
        </p:blipFill>
        <p:spPr bwMode="auto">
          <a:xfrm>
            <a:off x="251520" y="3284984"/>
            <a:ext cx="4608512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99592" y="1533050"/>
            <a:ext cx="63367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шесте </a:t>
            </a:r>
            <a:r>
              <a:rPr kumimoji="0" lang="ru-RU" sz="4800" b="1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дворец,во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дворце певец .Кто это? Скворец.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Skvorec_obyknovennyy_%28Sturnus_vulgaris%29_-_Penie_myzlo.inf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Skvorec_obyknovennyy_%28Sturnus_vulgaris%29_-_Penie_myzlo.inf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Рисунок 5" descr="http://i3.starivina.ru/1/4125/41249172/afacdb/poyushhij-skvorec-germaniya-nach-20-v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27584" y="476672"/>
            <a:ext cx="756084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Skvorec_obyknovennyy_%28Sturnus_vulgaris%29_-_Penie_myzlo.info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Skvorec_obyknovennyy_%28Sturnus_vulgaris%29_-_Penie_myzlo.info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Skvorec_obyknovennyy_%28Sturnus_vulgaris%29_-_Penie_myzlo.info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351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10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5" y="332656"/>
            <a:ext cx="3600400" cy="175432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Между веток новый дом,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Нету двери в доме том,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Только круглое окошко,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Не пролезет даже кошка.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 Скворечник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https://im0-tub-ru.yandex.net/i?id=396fdf395956cb23b5655c938ff6cf2d-l&amp;n=1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51720" y="1484784"/>
            <a:ext cx="6480720" cy="496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8776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Питаются скворцы </a:t>
            </a:r>
            <a:r>
              <a:rPr lang="ru-RU" b="1" dirty="0" err="1" smtClean="0"/>
              <a:t>насекомыми,червяками,гусеницами,жуками,улитками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 descr="https://im0-tub-ru.yandex.net/i?id=38f0dd82534d54e481ca94d763d0b6ec&amp;n=33&amp;h=215&amp;w=287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980728"/>
            <a:ext cx="770485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55</Words>
  <Application>Microsoft Office PowerPoint</Application>
  <PresentationFormat>Экран (4:3)</PresentationFormat>
  <Paragraphs>9</Paragraphs>
  <Slides>16</Slides>
  <Notes>0</Notes>
  <HiddenSlides>0</HiddenSlides>
  <MMClips>15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НОД «Птицы весной» (Познание.Коммуникация)  младшая группа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НОД «Птицы весной» (Познание.Коммуникация)  вторая младшая группа</dc:title>
  <dc:creator>user</dc:creator>
  <cp:lastModifiedBy>Dom</cp:lastModifiedBy>
  <cp:revision>61</cp:revision>
  <dcterms:created xsi:type="dcterms:W3CDTF">2017-03-29T10:23:26Z</dcterms:created>
  <dcterms:modified xsi:type="dcterms:W3CDTF">2019-04-26T09:46:16Z</dcterms:modified>
</cp:coreProperties>
</file>