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80" r:id="rId4"/>
    <p:sldId id="279" r:id="rId5"/>
    <p:sldId id="281" r:id="rId6"/>
    <p:sldId id="28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57" r:id="rId17"/>
    <p:sldId id="259" r:id="rId18"/>
    <p:sldId id="260" r:id="rId19"/>
    <p:sldId id="273" r:id="rId20"/>
    <p:sldId id="274" r:id="rId21"/>
    <p:sldId id="275" r:id="rId22"/>
    <p:sldId id="276" r:id="rId23"/>
    <p:sldId id="261" r:id="rId24"/>
    <p:sldId id="277" r:id="rId25"/>
    <p:sldId id="26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eaponsas.ucoz.ru/_nw/4/94201.jpg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eaponsas.ucoz.ru/_nw/4/63673.jpg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oborona77.ru/wp-content/uploads/2008/02/13.jpg" TargetMode="Externa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Средства индивидуальной </a:t>
            </a:r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защиты органов </a:t>
            </a:r>
            <a:r>
              <a:rPr lang="ru-RU" sz="600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дыхания </a:t>
            </a:r>
            <a:r>
              <a:rPr lang="ru-RU" sz="600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СИЗОД) </a:t>
            </a:r>
            <a:endParaRPr lang="ru-RU" sz="6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98"/>
            <a:ext cx="7486680" cy="157163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		Презентация подготовлена </a:t>
            </a:r>
          </a:p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		преподавателем-организатором ОБЖ </a:t>
            </a:r>
          </a:p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		МОУ СОШ № 7 г.Гулькевичи </a:t>
            </a:r>
          </a:p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		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Смогуновой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И.А.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противогаз Зелинского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273050"/>
            <a:ext cx="4329114" cy="585311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3000" dirty="0" smtClean="0"/>
              <a:t>В двадцатые годы прошлого столетия в Москве был создан Институт </a:t>
            </a:r>
            <a:r>
              <a:rPr lang="ru-RU" sz="3000" dirty="0" err="1" smtClean="0"/>
              <a:t>химобороны</a:t>
            </a:r>
            <a:r>
              <a:rPr lang="ru-RU" sz="3000" dirty="0" smtClean="0"/>
              <a:t>, в ведении которого находились все вопросы, связанные с разработкой новых средств противохимической защиты. Здесь конструировали средства химзащиты не только для взрослых, но и для подростков, детей, младенцев.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weaponsas.ucoz.ru/_nw/4/s94201.jpg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00240"/>
            <a:ext cx="421484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273050"/>
            <a:ext cx="4257676" cy="585311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В 1928 году был предложен противогаз для лошадей, которые в то время являлись главной тягловой силой армии. Лошадиные противогазы изготавливались трех размеров из прорезиненной парусины, но особого распространения не получили и чаще всего заменялись на парусиновые маски.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weaponsas.ucoz.ru/_nw/4/s63673.jpg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70734"/>
            <a:ext cx="4143403" cy="335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273050"/>
            <a:ext cx="4043362" cy="5853113"/>
          </a:xfrm>
        </p:spPr>
        <p:txBody>
          <a:bodyPr/>
          <a:lstStyle/>
          <a:p>
            <a:pPr algn="just"/>
            <a:r>
              <a:rPr lang="ru-RU" dirty="0" smtClean="0"/>
              <a:t>В 1932-1933 гг. был принят на вооружение противогаз для собак. Выпускались противогазные парусиновые маски также для волов и коров.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weaponsas.ucoz.ru/_nw/4/5909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428628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u="sng" dirty="0" smtClean="0"/>
              <a:t>По принципу защиты противогазы делятся на:</a:t>
            </a:r>
            <a:endParaRPr lang="ru-RU" dirty="0" smtClean="0"/>
          </a:p>
          <a:p>
            <a:pPr lvl="0"/>
            <a:r>
              <a:rPr lang="ru-RU" b="1" dirty="0" smtClean="0"/>
              <a:t>фильтрующие противогазы, </a:t>
            </a:r>
            <a:r>
              <a:rPr lang="ru-RU" dirty="0" smtClean="0"/>
              <a:t>действие которых основано на очистке (фильтрации) вдыхаемого воздуха от вредных примесей,</a:t>
            </a:r>
          </a:p>
          <a:p>
            <a:pPr lvl="0"/>
            <a:r>
              <a:rPr lang="ru-RU" b="1" dirty="0" smtClean="0"/>
              <a:t>изолирующие противогазы, </a:t>
            </a:r>
            <a:r>
              <a:rPr lang="ru-RU" dirty="0" smtClean="0"/>
              <a:t> применение которых полностью изолирует органы дыхания от окружающей среды; дыхание осуществляется воздухом, регенерирующимся в патроне противогаза.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eg.ru/upimg/photo/9648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300039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5072098" cy="1220810"/>
          </a:xfrm>
        </p:spPr>
        <p:txBody>
          <a:bodyPr>
            <a:noAutofit/>
          </a:bodyPr>
          <a:lstStyle/>
          <a:p>
            <a:r>
              <a:rPr lang="ru-RU" sz="1400" dirty="0" smtClean="0"/>
              <a:t>Рис. 1. Войсковой фильтрующий противогаз с фильтрующе-поглощающими элементами в </a:t>
            </a:r>
            <a:r>
              <a:rPr lang="ru-RU" sz="1400" dirty="0" err="1" smtClean="0"/>
              <a:t>шлем-маске</a:t>
            </a:r>
            <a:r>
              <a:rPr lang="ru-RU" sz="1400" dirty="0" smtClean="0"/>
              <a:t>: 1 — шлем-маска; 2 — очки; 3 — переговорное устройство с клапаном выдоха; 4 — фильтрующе-поглощающие элементы с клапаном вдоха.</a:t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273050"/>
            <a:ext cx="3543296" cy="5853113"/>
          </a:xfrm>
        </p:spPr>
        <p:txBody>
          <a:bodyPr>
            <a:normAutofit fontScale="62500" lnSpcReduction="20000"/>
          </a:bodyPr>
          <a:lstStyle/>
          <a:p>
            <a:r>
              <a:rPr lang="ru-RU" u="sng" dirty="0" smtClean="0"/>
              <a:t>По назначению современные фильтрующие противогазы подразделяются на:</a:t>
            </a:r>
            <a:endParaRPr lang="ru-RU" dirty="0" smtClean="0"/>
          </a:p>
          <a:p>
            <a:pPr lvl="0"/>
            <a:r>
              <a:rPr lang="ru-RU" dirty="0" smtClean="0"/>
              <a:t>войсковые</a:t>
            </a:r>
          </a:p>
          <a:p>
            <a:pPr lvl="0"/>
            <a:r>
              <a:rPr lang="ru-RU" dirty="0" smtClean="0"/>
              <a:t>гражданские</a:t>
            </a:r>
          </a:p>
          <a:p>
            <a:pPr lvl="0"/>
            <a:r>
              <a:rPr lang="ru-RU" dirty="0" smtClean="0"/>
              <a:t>промышленные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just">
              <a:buNone/>
            </a:pPr>
            <a:r>
              <a:rPr lang="ru-RU" dirty="0" smtClean="0"/>
              <a:t>	Войсковые и гражданские противогазы предназначены для защиты от радиоактивной пыли, отравляющих веществ и бактериальных аэрозолей; </a:t>
            </a:r>
          </a:p>
          <a:p>
            <a:pPr algn="just">
              <a:buNone/>
            </a:pPr>
            <a:r>
              <a:rPr lang="ru-RU" dirty="0" smtClean="0"/>
              <a:t>	промышленные - от вредных примесей на производстве.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Рис. 1. Войсковой фильтрующий противогаз с фильтрующе-поглощающими элементами в шлем-маске: 1 — шлем-маска; 2 — очки; 3 — переговорное устройство с клапаном выдоха; 4 — фильтрующе-поглощающие элементы с клапаном вдоха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4857784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Фильтрующий противогаз ГП-5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Защищает глаза, лицо и органы дыхания от воздействия:</a:t>
            </a:r>
          </a:p>
          <a:p>
            <a:pPr>
              <a:buFontTx/>
              <a:buChar char="-"/>
            </a:pPr>
            <a:r>
              <a:rPr lang="ru-RU" dirty="0" smtClean="0"/>
              <a:t>радиоактивных веществ (РВ),</a:t>
            </a:r>
          </a:p>
          <a:p>
            <a:pPr>
              <a:buFontTx/>
              <a:buChar char="-"/>
            </a:pPr>
            <a:r>
              <a:rPr lang="ru-RU" dirty="0" smtClean="0"/>
              <a:t>отравляющих веществ (ОВ),</a:t>
            </a:r>
          </a:p>
          <a:p>
            <a:pPr>
              <a:buFontTx/>
              <a:buChar char="-"/>
            </a:pPr>
            <a:r>
              <a:rPr lang="ru-RU" dirty="0" err="1" smtClean="0"/>
              <a:t>аварийно-химически</a:t>
            </a:r>
            <a:r>
              <a:rPr lang="ru-RU" dirty="0" smtClean="0"/>
              <a:t> опасных веществ (АХОВ),</a:t>
            </a:r>
          </a:p>
          <a:p>
            <a:pPr>
              <a:buFontTx/>
              <a:buChar char="-"/>
            </a:pPr>
            <a:r>
              <a:rPr lang="ru-RU" dirty="0" smtClean="0"/>
              <a:t>биологических (бактериальных) средств.</a:t>
            </a:r>
          </a:p>
          <a:p>
            <a:pPr algn="ctr">
              <a:buNone/>
            </a:pPr>
            <a:r>
              <a:rPr lang="ru-RU" dirty="0" smtClean="0"/>
              <a:t>От угарного газа ГП-5 не защищает!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Фильтрующий противогаз ГП-5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Комплектность:</a:t>
            </a:r>
          </a:p>
          <a:p>
            <a:r>
              <a:rPr lang="ru-RU" dirty="0" smtClean="0"/>
              <a:t>Фильтрующе-поглощающая коробка</a:t>
            </a:r>
          </a:p>
          <a:p>
            <a:r>
              <a:rPr lang="ru-RU" dirty="0" smtClean="0"/>
              <a:t>Лицевая часть</a:t>
            </a:r>
          </a:p>
          <a:p>
            <a:r>
              <a:rPr lang="ru-RU" dirty="0" smtClean="0"/>
              <a:t>Сумка для противогаза</a:t>
            </a:r>
          </a:p>
          <a:p>
            <a:r>
              <a:rPr lang="ru-RU" dirty="0" smtClean="0"/>
              <a:t>Коробка с </a:t>
            </a:r>
            <a:r>
              <a:rPr lang="ru-RU" dirty="0" err="1" smtClean="0"/>
              <a:t>незапотевающими</a:t>
            </a:r>
            <a:r>
              <a:rPr lang="ru-RU" dirty="0" smtClean="0"/>
              <a:t> плёнками</a:t>
            </a:r>
          </a:p>
          <a:p>
            <a:pPr algn="just">
              <a:buNone/>
            </a:pPr>
            <a:r>
              <a:rPr lang="ru-RU" dirty="0" smtClean="0"/>
              <a:t>		</a:t>
            </a:r>
          </a:p>
          <a:p>
            <a:pPr algn="just">
              <a:buNone/>
            </a:pPr>
            <a:r>
              <a:rPr lang="ru-RU" dirty="0" smtClean="0"/>
              <a:t>		Применение фильтрующих противогазов разрешается только в атмосфере, содержащей не менее 18% по объёму свободного кислорода и не более 0,2-0,5% по объёму вредных веществ.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Лицевая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Служит для изоляции органов дыхания, глаз и лица от контактов с окружающей средой и подведения к дыхательным путям чистого воздуха и выведения выдыхаемого.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Лицевая часть состоит: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Резиновый шлем-маска ШМ-62 у</a:t>
            </a:r>
          </a:p>
          <a:p>
            <a:r>
              <a:rPr lang="ru-RU" sz="2800" dirty="0" smtClean="0"/>
              <a:t>Очковый узел (смотровые стёкла, внутренние и внешние обоймы, прижимные кольца)</a:t>
            </a:r>
          </a:p>
          <a:p>
            <a:r>
              <a:rPr lang="ru-RU" sz="2800" dirty="0" smtClean="0"/>
              <a:t>Обтекатели (предназначены для подвода выдыхаемого воздуха к стёклам для защиты от запотевания)</a:t>
            </a:r>
          </a:p>
          <a:p>
            <a:r>
              <a:rPr lang="ru-RU" sz="2800" dirty="0" smtClean="0"/>
              <a:t>Клапанная коробка (служит для распределения потоков воздуха)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Фильтрующе-поглощающая коробка  (ФПК)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Состоит из:</a:t>
            </a:r>
          </a:p>
          <a:p>
            <a:pPr marL="514350" indent="-514350">
              <a:buAutoNum type="arabicPeriod"/>
            </a:pPr>
            <a:r>
              <a:rPr lang="ru-RU" sz="2800" dirty="0" err="1" smtClean="0"/>
              <a:t>Противоаэрозольный</a:t>
            </a:r>
            <a:r>
              <a:rPr lang="ru-RU" sz="2800" dirty="0" smtClean="0"/>
              <a:t> фильтр (задерживает биологические аэрозоли, радиоактивную пыль)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Активный уголь - шихта (поглощает ОВ, АХОВ)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Бумага тампонная (задерживает угольную пыль шихты)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Сетки верхняя и нижняя (удерживают шихту)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Экран  (распределяет воздушный поток)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Средства индивидуальной защиты органов дыхания (СИЗОД) –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4351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- Ватно-марлевая повязка (ВМП)</a:t>
            </a:r>
            <a:br>
              <a:rPr lang="ru-RU" b="1" dirty="0" smtClean="0"/>
            </a:br>
            <a:r>
              <a:rPr lang="ru-RU" b="1" dirty="0" smtClean="0"/>
              <a:t>- </a:t>
            </a:r>
            <a:r>
              <a:rPr lang="ru-RU" b="1" dirty="0" err="1" smtClean="0"/>
              <a:t>Противопыльная</a:t>
            </a:r>
            <a:r>
              <a:rPr lang="ru-RU" b="1" dirty="0" smtClean="0"/>
              <a:t> тканевая маска (ПТМ)</a:t>
            </a:r>
            <a:br>
              <a:rPr lang="ru-RU" b="1" dirty="0" smtClean="0"/>
            </a:br>
            <a:r>
              <a:rPr lang="ru-RU" b="1" dirty="0" smtClean="0"/>
              <a:t>- Респиратор</a:t>
            </a:r>
            <a:br>
              <a:rPr lang="ru-RU" b="1" dirty="0" smtClean="0"/>
            </a:br>
            <a:r>
              <a:rPr lang="ru-RU" b="1" dirty="0" smtClean="0"/>
              <a:t>- Противогаз</a:t>
            </a:r>
            <a:br>
              <a:rPr lang="ru-RU" b="1" dirty="0" smtClean="0"/>
            </a:br>
            <a:r>
              <a:rPr lang="ru-RU" b="1" smtClean="0"/>
              <a:t>	</a:t>
            </a: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		ПОМНИТЕ! Средства защиты органов дыхания необходимо </a:t>
            </a:r>
            <a:r>
              <a:rPr lang="ru-RU" b="1" u="sng" dirty="0" smtClean="0"/>
              <a:t>обязательно</a:t>
            </a:r>
            <a:r>
              <a:rPr lang="ru-RU" b="1" dirty="0" smtClean="0"/>
              <a:t> использовать при выпадении радиоактивных веществ на местности, при всех видах пылеобразования (сильный ветер, прохождение транспорта, особенно по грунтовым дорогам, при проведении сельскохозяйственных работ и т.д.)</a:t>
            </a:r>
          </a:p>
          <a:p>
            <a:pPr algn="just">
              <a:buNone/>
            </a:pPr>
            <a:r>
              <a:rPr lang="ru-RU" dirty="0" smtClean="0"/>
              <a:t>		СИЗ можно не использовать при нахождении в жилых или административных зданиях, в тихую безветренную погоду и после дождя.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надевания противогаза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Закрыть глаза, задержать дыхание, снять головной убор.</a:t>
            </a:r>
          </a:p>
          <a:p>
            <a:pPr marL="514350" indent="-514350">
              <a:buAutoNum type="arabicPeriod"/>
            </a:pPr>
            <a:r>
              <a:rPr lang="ru-RU" dirty="0" smtClean="0"/>
              <a:t>Из сумки вынуть шлем-маску и надеть её.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Сделать полный выдох.</a:t>
            </a:r>
          </a:p>
          <a:p>
            <a:pPr marL="514350" indent="-514350">
              <a:buAutoNum type="arabicPeriod"/>
            </a:pPr>
            <a:r>
              <a:rPr lang="ru-RU" dirty="0" smtClean="0"/>
              <a:t>Открыть глаза.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Возобновить дыхание.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Одеть головной убор.</a:t>
            </a:r>
          </a:p>
          <a:p>
            <a:pPr marL="514350" indent="-514350">
              <a:buNone/>
            </a:pPr>
            <a:r>
              <a:rPr lang="ru-RU" dirty="0" smtClean="0"/>
              <a:t>Дыхание в противогазе должно быть ровным!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Дополнительные патроны к противогазам (используются вместе с ФПК)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ДП-1, ДП-2 (дополнительный патрон) – защищают от окиси углерода.</a:t>
            </a:r>
          </a:p>
          <a:p>
            <a:r>
              <a:rPr lang="ru-RU" dirty="0" smtClean="0"/>
              <a:t>ДПГ-1, ДПГ-3 (дополнительный патрон </a:t>
            </a:r>
            <a:r>
              <a:rPr lang="ru-RU" dirty="0" err="1" smtClean="0"/>
              <a:t>гопкалитовый</a:t>
            </a:r>
            <a:r>
              <a:rPr lang="ru-RU" dirty="0" smtClean="0"/>
              <a:t>) – защищают от АХОВ: аммиака, </a:t>
            </a:r>
            <a:r>
              <a:rPr lang="ru-RU" dirty="0" err="1" smtClean="0"/>
              <a:t>диметиламина</a:t>
            </a:r>
            <a:r>
              <a:rPr lang="ru-RU" dirty="0" smtClean="0"/>
              <a:t>, нитробензола, сероводорода, сероуглерода, синильной кислоты, фенола, фосгена, хлора.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/>
            <a:r>
              <a:rPr lang="ru-RU" sz="3600" dirty="0" smtClean="0"/>
              <a:t>ПЗУ-ПК защищает от окиси углерода и АХОВ. Используется как в комплекте с противогазом, так и только с лицевой частью.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ГП-7</a:t>
            </a:r>
            <a:endParaRPr lang="ru-RU" sz="9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543428" cy="4691063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голове человека противогаз удерживается специальным наголовником, что значительно снижает общее механическое воздействие противогаза на голову человека и, как следствие, - утомляемость. Маска противогаза не закрывает уши. Имеющееся переговорное устройство в противогазе значительно облегчает общение во время работы.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Значительно отличается от предыдущих моделей удобством лицевой части, имеет более совершенную переговорную мембрану и более надёжную систему клапанов вдоха и выдоха. Имеет устройство для питья.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3.jpg">
            <a:hlinkClick r:id="rId2" tooltip="&quot;13.jpg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642918"/>
            <a:ext cx="3714775" cy="51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Войсковой фильтрующий противогаз с противогазовой коробкой: 1 — шлем-маска; 2 — очки; 3 — противогазная коробка; 4 — клапан выдоха; 5 — переговорное устройство.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7" name="Содержимое 6" descr="Рис. 2. Войсковой фильтрующий противогаз с противогазовой коробкой: 1 — шлем-маска; 2 — очки; 3 — противогазная коробка; 4 — клапан выдоха; 5 — переговорное устройство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000108"/>
            <a:ext cx="5214973" cy="512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143372" y="0"/>
            <a:ext cx="4786346" cy="62865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		Современные противогазы характеризуются высокой эффективностью. </a:t>
            </a:r>
          </a:p>
          <a:p>
            <a:pPr algn="just">
              <a:buNone/>
            </a:pPr>
            <a:r>
              <a:rPr lang="ru-RU" sz="2800" dirty="0" smtClean="0"/>
              <a:t>		Однако надежная защита человека с их помощью может быть достигнута лишь при условии рационального выбора и правильного применения соответствующих типов противогазов в конкретной обстановке.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http://eg.ru/upimg/photo/9648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371477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ВМП (ватно-марлевая повязка)</a:t>
            </a:r>
            <a:br>
              <a:rPr lang="ru-RU" dirty="0" smtClean="0"/>
            </a:br>
            <a:r>
              <a:rPr lang="ru-RU" sz="2700" i="1" dirty="0" smtClean="0"/>
              <a:t>последовательность изготовления</a:t>
            </a:r>
            <a:endParaRPr lang="ru-RU" sz="2700" i="1" dirty="0"/>
          </a:p>
        </p:txBody>
      </p:sp>
      <p:pic>
        <p:nvPicPr>
          <p:cNvPr id="2050" name="Picture 2" descr="D:\из дома\для уроков ОЗК.ВМП,ПТМ\Респираторы. Ватно-марлевые повязки. Средства индивидуальной защиты. - Дом энергии ru_files\kat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814393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ПТМ 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противопыльная</a:t>
            </a:r>
            <a:r>
              <a:rPr lang="ru-RU" dirty="0" smtClean="0"/>
              <a:t> тканевая маска) </a:t>
            </a:r>
            <a:r>
              <a:rPr lang="ru-RU" sz="2200" i="1" dirty="0" smtClean="0"/>
              <a:t>последовательность изготовления</a:t>
            </a:r>
            <a:endParaRPr lang="ru-RU" sz="2200" i="1" dirty="0"/>
          </a:p>
        </p:txBody>
      </p:sp>
      <p:pic>
        <p:nvPicPr>
          <p:cNvPr id="1026" name="Picture 2" descr="D:\из дома\для уроков ОЗК.ВМП,ПТМ\ПРОТИВОПЫЛЬНАЯ ТКАНЕВАЯ МАСКА (ПОСЛЕДОВАТЕЛЬНОСТЬ ИЗГОТОВЛЕНИЯ). Медицинская справочная_files\3368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78329" y="1600200"/>
            <a:ext cx="258734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700" dirty="0" smtClean="0"/>
              <a:t>Респиратор Р-2: </a:t>
            </a:r>
            <a:br>
              <a:rPr lang="ru-RU" sz="2700" dirty="0" smtClean="0"/>
            </a:br>
            <a:r>
              <a:rPr lang="ru-RU" sz="2700" dirty="0" smtClean="0"/>
              <a:t>1 — полумаска; 2 — клапан вдоха; 3 — клапан выдоха; 4 — носовой зажим; 5 — оголовье</a:t>
            </a:r>
            <a:endParaRPr lang="ru-RU" sz="2700" dirty="0"/>
          </a:p>
        </p:txBody>
      </p:sp>
      <p:pic>
        <p:nvPicPr>
          <p:cNvPr id="3074" name="Picture 2" descr="D:\из дома\для уроков ОЗК.ВМП,ПТМ\Респираторы. Ватно-марлевые повязки. Средства индивидуальной защиты. - Дом энергии ru_files\kat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7429552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ВМП, ПТМ, респираторы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применяются для защиты органов дыхания от вирусов, радиоактивной пыли и биологических аэрозолей.</a:t>
            </a:r>
          </a:p>
          <a:p>
            <a:pPr>
              <a:buFontTx/>
              <a:buChar char="-"/>
            </a:pPr>
            <a:r>
              <a:rPr lang="ru-RU" b="1" dirty="0" smtClean="0"/>
              <a:t>для защиты от отравляющих веществ данные средства защиты органов дыхания непригодны!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116205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Противогазы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500174"/>
            <a:ext cx="4757742" cy="4625989"/>
          </a:xfrm>
        </p:spPr>
        <p:txBody>
          <a:bodyPr>
            <a:normAutofit fontScale="85000" lnSpcReduction="20000"/>
          </a:bodyPr>
          <a:lstStyle/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Противогаз - </a:t>
            </a:r>
            <a:r>
              <a:rPr lang="ru-RU" dirty="0" smtClean="0"/>
              <a:t>устройство (прибор) для защиты органов дыхания, глаз и лица человека от отравляющих, радиоактивных веществ, бактериальных средств и др. вредных примесей, находящихся в воздухе в виде паров, газов или аэрозолей.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eg.ru/upimg/photo/9648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328614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sz="3400" dirty="0" smtClean="0"/>
              <a:t>Первой страной принявшей на оснащение своей армии средства индивидуальной химической защиты стала Германия, которая применила, собственно и первые отравляющие вещества. Противогаз GM-15 появился в германских войсках в 1915 году. Маска противогаза изготавливалась из резины (чуть позже из прорезиненного брезента), имела два окуляра для глаз, а небольшой цилиндрический фильтр присоединялся непосредственно к маске. Хранился противогаз в цилиндрической металлической коробке, которая должна была надёжно защитить противогаз от загрязнения и внешних повреждений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противогаз GM1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371477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buNone/>
            </a:pPr>
            <a:r>
              <a:rPr lang="ru-RU" dirty="0" smtClean="0"/>
              <a:t>				В России первый </a:t>
            </a:r>
            <a:r>
              <a:rPr lang="ru-RU" b="1" dirty="0" smtClean="0"/>
              <a:t>противогаз</a:t>
            </a:r>
            <a:r>
              <a:rPr lang="ru-RU" dirty="0" smtClean="0"/>
              <a:t> с фильтром из активированного угля и резиновой маски так же в 1915 году изобрел русский ученый-химик Николай Дмитриевич Зелинский.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400420" cy="4691063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	</a:t>
            </a:r>
          </a:p>
          <a:p>
            <a:endParaRPr lang="ru-RU" dirty="0"/>
          </a:p>
        </p:txBody>
      </p:sp>
      <p:pic>
        <p:nvPicPr>
          <p:cNvPr id="5" name="Рисунок 4" descr="Противогаз Зелинского"/>
          <p:cNvPicPr/>
          <p:nvPr/>
        </p:nvPicPr>
        <p:blipFill>
          <a:blip r:embed="rId2"/>
          <a:srcRect r="52608"/>
          <a:stretch>
            <a:fillRect/>
          </a:stretch>
        </p:blipFill>
        <p:spPr bwMode="auto">
          <a:xfrm>
            <a:off x="428596" y="1571612"/>
            <a:ext cx="385765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672</Words>
  <PresentationFormat>Экран (4:3)</PresentationFormat>
  <Paragraphs>85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Средства индивидуальной защиты органов дыхания (СИЗОД) </vt:lpstr>
      <vt:lpstr>  Средства индивидуальной защиты органов дыхания (СИЗОД) –  </vt:lpstr>
      <vt:lpstr>ВМП (ватно-марлевая повязка) последовательность изготовления</vt:lpstr>
      <vt:lpstr>ПТМ   (противопыльная тканевая маска) последовательность изготовления</vt:lpstr>
      <vt:lpstr>Респиратор Р-2:  1 — полумаска; 2 — клапан вдоха; 3 — клапан выдоха; 4 — носовой зажим; 5 — оголовье</vt:lpstr>
      <vt:lpstr>ВМП, ПТМ, респираторы</vt:lpstr>
      <vt:lpstr>Противогазы</vt:lpstr>
      <vt:lpstr>Слайд 8</vt:lpstr>
      <vt:lpstr>Слайд 9</vt:lpstr>
      <vt:lpstr>Русский противогаз Зелинского</vt:lpstr>
      <vt:lpstr>Слайд 11</vt:lpstr>
      <vt:lpstr>Слайд 12</vt:lpstr>
      <vt:lpstr>Слайд 13</vt:lpstr>
      <vt:lpstr>Рис. 1. Войсковой фильтрующий противогаз с фильтрующе-поглощающими элементами в шлем-маске: 1 — шлем-маска; 2 — очки; 3 — переговорное устройство с клапаном выдоха; 4 — фильтрующе-поглощающие элементы с клапаном вдоха. </vt:lpstr>
      <vt:lpstr>Фильтрующий противогаз ГП-5</vt:lpstr>
      <vt:lpstr>Фильтрующий противогаз ГП-5</vt:lpstr>
      <vt:lpstr>Лицевая часть</vt:lpstr>
      <vt:lpstr>Лицевая часть состоит: </vt:lpstr>
      <vt:lpstr>Фильтрующе-поглощающая коробка  (ФПК)</vt:lpstr>
      <vt:lpstr>Этапы надевания противогаза</vt:lpstr>
      <vt:lpstr>Дополнительные патроны к противогазам (используются вместе с ФПК)</vt:lpstr>
      <vt:lpstr>Слайд 22</vt:lpstr>
      <vt:lpstr>ГП-7</vt:lpstr>
      <vt:lpstr>Войсковой фильтрующий противогаз с противогазовой коробкой: 1 — шлем-маска; 2 — очки; 3 — противогазная коробка; 4 — клапан выдоха; 5 — переговорное устройство.   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Средства индивидуальной защиты органов дыхания (СИЗ) </dc:title>
  <cp:lastModifiedBy>Кабинет № 1</cp:lastModifiedBy>
  <cp:revision>24</cp:revision>
  <dcterms:modified xsi:type="dcterms:W3CDTF">2012-01-17T09:37:28Z</dcterms:modified>
</cp:coreProperties>
</file>