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1" r:id="rId6"/>
    <p:sldId id="259" r:id="rId7"/>
    <p:sldId id="263" r:id="rId8"/>
    <p:sldId id="260" r:id="rId9"/>
    <p:sldId id="262" r:id="rId10"/>
    <p:sldId id="266" r:id="rId11"/>
    <p:sldId id="25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855BF-5BB9-46A0-BA7E-DB7075828CDB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D64DD-9339-402C-B64F-4894B8D429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90201_155330.jpg"/>
          <p:cNvPicPr>
            <a:picLocks noChangeAspect="1"/>
          </p:cNvPicPr>
          <p:nvPr/>
        </p:nvPicPr>
        <p:blipFill>
          <a:blip r:embed="rId2" cstate="email">
            <a:lum bright="-10000" contrast="30000"/>
          </a:blip>
          <a:stretch>
            <a:fillRect/>
          </a:stretch>
        </p:blipFill>
        <p:spPr>
          <a:xfrm>
            <a:off x="142844" y="2143116"/>
            <a:ext cx="8786842" cy="46025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428604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Настенное дидактическое пособие: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«Путешествие </a:t>
            </a:r>
            <a:r>
              <a:rPr lang="ru-RU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мешариков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 замку правильной речи»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90416_1414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0419_1422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32704" y="980728"/>
            <a:ext cx="6001075" cy="514543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190419_144022.jpg"/>
          <p:cNvPicPr>
            <a:picLocks noChangeAspect="1"/>
          </p:cNvPicPr>
          <p:nvPr/>
        </p:nvPicPr>
        <p:blipFill>
          <a:blip r:embed="rId2" cstate="print">
            <a:lum bright="10000" contrast="40000"/>
          </a:blip>
          <a:stretch>
            <a:fillRect/>
          </a:stretch>
        </p:blipFill>
        <p:spPr>
          <a:xfrm>
            <a:off x="358801" y="0"/>
            <a:ext cx="842639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90416_1414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90419_1422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3" y="470376"/>
            <a:ext cx="7056784" cy="55758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90419_142156.jpg"/>
          <p:cNvPicPr>
            <a:picLocks noChangeAspect="1"/>
          </p:cNvPicPr>
          <p:nvPr/>
        </p:nvPicPr>
        <p:blipFill>
          <a:blip r:embed="rId2" cstate="print">
            <a:lum bright="10000" contrast="30000"/>
          </a:blip>
          <a:stretch>
            <a:fillRect/>
          </a:stretch>
        </p:blipFill>
        <p:spPr>
          <a:xfrm>
            <a:off x="2123729" y="489545"/>
            <a:ext cx="5040560" cy="571560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20190416_1415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00232" y="142852"/>
            <a:ext cx="4743521" cy="632469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20190416_14583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52" y="1500174"/>
            <a:ext cx="6415140" cy="392104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90201_155410.jpg"/>
          <p:cNvPicPr>
            <a:picLocks noChangeAspect="1"/>
          </p:cNvPicPr>
          <p:nvPr/>
        </p:nvPicPr>
        <p:blipFill>
          <a:blip r:embed="rId2" cstate="email">
            <a:lum bright="-10000" contrast="30000"/>
          </a:blip>
          <a:stretch>
            <a:fillRect/>
          </a:stretch>
        </p:blipFill>
        <p:spPr>
          <a:xfrm>
            <a:off x="331182" y="836711"/>
            <a:ext cx="8345274" cy="5440791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763688" y="980728"/>
            <a:ext cx="72008" cy="144016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190416_1413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214290"/>
            <a:ext cx="5904988" cy="6500834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5148064" y="908720"/>
            <a:ext cx="360040" cy="360040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_20190416_1413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0166" y="357166"/>
            <a:ext cx="5566707" cy="555243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12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 Короткова</dc:creator>
  <cp:lastModifiedBy>Лариса</cp:lastModifiedBy>
  <cp:revision>17</cp:revision>
  <dcterms:created xsi:type="dcterms:W3CDTF">2019-04-18T13:19:51Z</dcterms:created>
  <dcterms:modified xsi:type="dcterms:W3CDTF">2019-04-23T06:09:27Z</dcterms:modified>
</cp:coreProperties>
</file>