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7" r:id="rId5"/>
    <p:sldId id="26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340768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Непосредственная образовательная деятельность с использованием нетрадиционной техники аппликации на тему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«Подарок маме на 8 марта»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77711" y="6252778"/>
            <a:ext cx="3266289" cy="62068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ru-RU" sz="1100" dirty="0">
                <a:solidFill>
                  <a:schemeClr val="tx1"/>
                </a:solidFill>
              </a:rPr>
              <a:t>МАОУ «Гимназия  №93 г. Челябинска»</a:t>
            </a:r>
          </a:p>
          <a:p>
            <a:pPr algn="r"/>
            <a:r>
              <a:rPr lang="ru-RU" sz="1100" dirty="0">
                <a:solidFill>
                  <a:schemeClr val="tx1"/>
                </a:solidFill>
              </a:rPr>
              <a:t>Воспитатель</a:t>
            </a:r>
          </a:p>
          <a:p>
            <a:pPr algn="r"/>
            <a:r>
              <a:rPr lang="ru-RU" sz="1100" dirty="0">
                <a:solidFill>
                  <a:schemeClr val="tx1"/>
                </a:solidFill>
              </a:rPr>
              <a:t>Нечаева Оксана Викторовна.</a:t>
            </a:r>
          </a:p>
          <a:p>
            <a:pPr algn="r"/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90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 А М А\ПРАЗДНИКИ ФОТО Д-С\2017_03_01\IMG_72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378042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М А М А\ПРАЗДНИКИ ФОТО Д-С\2017_03_01\IMG_72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3621943"/>
            <a:ext cx="378042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М А М А\ПРАЗДНИКИ ФОТО Д-С\2017_03_01\IMG_72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750" y="692696"/>
            <a:ext cx="378041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М А М А\ПРАЗДНИКИ ФОТО Д-С\2017_03_01\IMG_72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56" y="3621918"/>
            <a:ext cx="378042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89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Так как работа оказалась объемной, листики мы делали на следующий день.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D:\М А М А\ПРАЗДНИКИ ФОТО Д-С\2017_03_02\IMG_72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8127"/>
            <a:ext cx="4499992" cy="29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М А М А\ПРАЗДНИКИ ФОТО Д-С\2017_03_02\IMG_72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2508127"/>
            <a:ext cx="4499990" cy="299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4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 середину цветка мы приклеили фотографии детей.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И вот что получилось…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D:\М А М А\ПРАЗДНИКИ ФОТО Д-С\2017_03_02\IMG_73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41247"/>
            <a:ext cx="626469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12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Моя мама – лучше всех, а я самый красивый мамин цветок!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 descr="D:\М А М А\ПРАЗДНИКИ ФОТО Д-С\2017_03_02\IMG_73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064896" cy="49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59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Цель: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Изготовление открытки своими руками в подарок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маме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Развитие художественных способностей у детей посредством нетрадиционный техники и приемов аппликации (объемная аппликация)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80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Задачи: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ыполнение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объемной аппликации из салфеток 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З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акреплять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умение создавать объемное изображение, используя технику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сминания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 бумаги в комочки, развивать мелкую моторику рук,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аккуратность.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Учить выполнять объемную аппликацию из бумажных салфеток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Развивать воображение,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</a:rPr>
              <a:t>фантазию ребёнка, мелкую моторику, формировать усидчивость, аккуратность, умение доводить работу до логического завершения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8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Предварительная работа: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Чтение стихов и рассказов о маме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Просмотр иллюстраций посвященных 8 марта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Прослушивание песен, просмотр мультфильмов о маме, подготовка к утреннику, посвященному празднику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3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Оборудование: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Заготовка трафаретов в виде цветов на каждого ребенка из картона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Заготовка разрезанных салфеток трех цветов: желтого, розового, зеленого цвета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Подготовка фотографий детей 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Клей, салфетки, клеенка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93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Воспитывать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самостоятельность, аккуратность при вырезании и наклеивании цветов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Развивать в детях уверенность, стремление к самостоятельности, жизнерадостность, привязанность к семье, желание осваивать новые знания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детском саду.</a:t>
            </a:r>
          </a:p>
        </p:txBody>
      </p:sp>
    </p:spTree>
    <p:extLst>
      <p:ext uri="{BB962C8B-B14F-4D97-AF65-F5344CB8AC3E}">
        <p14:creationId xmlns:p14="http://schemas.microsoft.com/office/powerpoint/2010/main" val="26346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Воспитатель читает стихотворение посвящённое празднику 8 марта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Послушайте стихотворение.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Стихотворение 8 марта.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Восьмое марта, праздник мам,-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Тук – тук! – стучится в двери к нам.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Он только в тот приходит дом,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Где помогают маме.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Мы пол для мамы подметем,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На стол накроем сами,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Поможем ей сварить обед,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Мы с ней споем, станцуем,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Мы красками ее портрет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В подарок нарисуем.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- Их не узнать! Вот это да! –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Тут мама скажет людям.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А мы всегда, а мы всегда,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Всегда такими будем!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Город снегом запорошен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Все дороги замело,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Но приходит день хороший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В этот день всегда тепло,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Он приносит радость нам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Это праздник наших мам.</a:t>
            </a:r>
          </a:p>
          <a:p>
            <a:pPr marL="0" indent="0" algn="ctr">
              <a:buNone/>
            </a:pPr>
            <a:r>
              <a:rPr lang="ru-RU" sz="1100" dirty="0">
                <a:solidFill>
                  <a:schemeClr val="accent3">
                    <a:lumMod val="50000"/>
                  </a:schemeClr>
                </a:solidFill>
              </a:rPr>
              <a:t>- А как можно порадовать маму в этот праздник? (сделать для мамы подарок)</a:t>
            </a:r>
          </a:p>
        </p:txBody>
      </p:sp>
    </p:spTree>
    <p:extLst>
      <p:ext uri="{BB962C8B-B14F-4D97-AF65-F5344CB8AC3E}">
        <p14:creationId xmlns:p14="http://schemas.microsoft.com/office/powerpoint/2010/main" val="34707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7803" y="836712"/>
            <a:ext cx="7230227" cy="9989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Детям раздаются трафареты цветов 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разрезанные желтые 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розовые салфетки.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Дети скатывают шарики из салфеток, макают шарик в клей и приклеивают на цветок по кругу.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D:\М А М А\ПРАЗДНИКИ ФОТО Д-С\2017_03_01\IMG_72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3"/>
            <a:ext cx="4552917" cy="303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 А М А\ПРАЗДНИКИ ФОТО Д-С\2017_03_01\IMG_72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728" y="2276871"/>
            <a:ext cx="4557272" cy="303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58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:\М А М А\ПРАЗДНИКИ ФОТО Д-С\2017_03_01\IMG_72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80694"/>
            <a:ext cx="7794870" cy="519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90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384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Непосредственная образовательная деятельность с использованием нетрадиционной техники аппликации на тему «Подарок маме на 8 марта»</vt:lpstr>
      <vt:lpstr>Цель:</vt:lpstr>
      <vt:lpstr>Задачи:</vt:lpstr>
      <vt:lpstr>Предварительная работа:</vt:lpstr>
      <vt:lpstr>Оборудование:</vt:lpstr>
      <vt:lpstr>Презентация PowerPoint</vt:lpstr>
      <vt:lpstr>Воспитатель читает стихотворение посвящённое празднику 8 марта</vt:lpstr>
      <vt:lpstr>Детям раздаются трафареты цветов и разрезанные желтые и розовые салфетки. Дети скатывают шарики из салфеток, макают шарик в клей и приклеивают на цветок по кругу.</vt:lpstr>
      <vt:lpstr>Презентация PowerPoint</vt:lpstr>
      <vt:lpstr>Презентация PowerPoint</vt:lpstr>
      <vt:lpstr>Так как работа оказалась объемной, листики мы делали на следующий день. </vt:lpstr>
      <vt:lpstr>В середину цветка мы приклеили фотографии детей. И вот что получилось…</vt:lpstr>
      <vt:lpstr>Моя мама – лучше всех, а я самый красивый мамин цветок!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дом</cp:lastModifiedBy>
  <cp:revision>12</cp:revision>
  <dcterms:created xsi:type="dcterms:W3CDTF">2017-02-06T13:45:55Z</dcterms:created>
  <dcterms:modified xsi:type="dcterms:W3CDTF">2019-04-27T09:51:42Z</dcterms:modified>
</cp:coreProperties>
</file>