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2" r:id="rId4"/>
    <p:sldId id="263" r:id="rId5"/>
    <p:sldId id="264" r:id="rId6"/>
    <p:sldId id="265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590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8EEEC-B3B1-4B44-BB2B-634E443982C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E246E-FD2A-4544-8C3C-525FB9A605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Награды ОАО «</a:t>
            </a:r>
            <a:r>
              <a:rPr lang="ru-RU" dirty="0" err="1" smtClean="0"/>
              <a:t>Бурятхлебпром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C:\Users\admin\Desktop\Банер на стену у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16832"/>
            <a:ext cx="6120680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dscn39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848872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image22254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8208912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7219c361bfa717aebfe0ad368043fd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920879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_pH39X-Rc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78488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295232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Награды ОАО «Бурятхлебпром»</vt:lpstr>
      <vt:lpstr>Слайд 3</vt:lpstr>
      <vt:lpstr>Слайд 4</vt:lpstr>
      <vt:lpstr>Слайд 5</vt:lpstr>
      <vt:lpstr>Слайд 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2017-03-01T00:28:06Z</dcterms:created>
  <dcterms:modified xsi:type="dcterms:W3CDTF">2017-03-01T01:04:04Z</dcterms:modified>
</cp:coreProperties>
</file>