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9" r:id="rId3"/>
    <p:sldId id="256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80020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dirty="0">
                <a:latin typeface="Segoe Print" pitchFamily="2" charset="0"/>
              </a:rPr>
              <a:t>Авторская игра на дифференциацию звуков </a:t>
            </a:r>
            <a:r>
              <a:rPr lang="ru-RU">
                <a:latin typeface="Segoe Print" pitchFamily="2" charset="0"/>
              </a:rPr>
              <a:t/>
            </a:r>
            <a:br>
              <a:rPr lang="ru-RU">
                <a:latin typeface="Segoe Print" pitchFamily="2" charset="0"/>
              </a:rPr>
            </a:br>
            <a:r>
              <a:rPr lang="ru-RU" smtClean="0">
                <a:latin typeface="Segoe Print" pitchFamily="2" charset="0"/>
              </a:rPr>
              <a:t>[л*]- </a:t>
            </a:r>
            <a:r>
              <a:rPr lang="ru-RU" dirty="0">
                <a:latin typeface="Segoe Print" pitchFamily="2" charset="0"/>
              </a:rPr>
              <a:t>[л</a:t>
            </a:r>
            <a:r>
              <a:rPr lang="ru-RU" dirty="0" smtClean="0">
                <a:latin typeface="Segoe Print" pitchFamily="2" charset="0"/>
              </a:rPr>
              <a:t>]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ru-RU" dirty="0" smtClean="0">
                <a:latin typeface="Segoe Print" pitchFamily="2" charset="0"/>
              </a:rPr>
              <a:t>в слове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204864"/>
            <a:ext cx="6408712" cy="1464568"/>
          </a:xfrm>
          <a:solidFill>
            <a:srgbClr val="00B050"/>
          </a:solidFill>
        </p:spPr>
        <p:txBody>
          <a:bodyPr/>
          <a:lstStyle/>
          <a:p>
            <a:endParaRPr lang="ru-RU" dirty="0"/>
          </a:p>
          <a:p>
            <a:r>
              <a:rPr lang="ru-RU" sz="4800" dirty="0" smtClean="0">
                <a:solidFill>
                  <a:schemeClr val="tx1"/>
                </a:solidFill>
                <a:latin typeface="Segoe Script" pitchFamily="34" charset="0"/>
                <a:cs typeface="Times New Roman" pitchFamily="18" charset="0"/>
              </a:rPr>
              <a:t>    «Футбол»</a:t>
            </a:r>
            <a:endParaRPr lang="ru-RU" sz="4800" dirty="0">
              <a:solidFill>
                <a:schemeClr val="tx1"/>
              </a:solidFill>
              <a:latin typeface="Segoe Script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4461212"/>
            <a:ext cx="51125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Segoe Print" pitchFamily="2" charset="0"/>
              </a:rPr>
              <a:t>МКДОУ «Детский сад №17» Учитель-логопед: Караханян </a:t>
            </a:r>
          </a:p>
          <a:p>
            <a:pPr algn="ctr"/>
            <a:r>
              <a:rPr lang="ru-RU" dirty="0">
                <a:latin typeface="Segoe Print" pitchFamily="2" charset="0"/>
              </a:rPr>
              <a:t>Наталья </a:t>
            </a:r>
          </a:p>
          <a:p>
            <a:pPr algn="ctr"/>
            <a:r>
              <a:rPr lang="ru-RU" dirty="0">
                <a:latin typeface="Segoe Print" pitchFamily="2" charset="0"/>
              </a:rPr>
              <a:t>Анатольевна</a:t>
            </a:r>
            <a:endParaRPr lang="ru-RU" dirty="0"/>
          </a:p>
        </p:txBody>
      </p:sp>
      <p:pic>
        <p:nvPicPr>
          <p:cNvPr id="5" name="Picture 4" descr="http://shcl68.ucoz.ru/2013/2016-2017/novosti/minifutbo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95144"/>
            <a:ext cx="1487127" cy="3244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menjinskazosh.at.ua/novij/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099" y="3140968"/>
            <a:ext cx="2552318" cy="3282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186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962" y="70406"/>
            <a:ext cx="9132037" cy="6741368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1" name="Picture 6" descr="http://www.playcast.ru/uploads/2017/09/25/2351067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527605" y="836712"/>
            <a:ext cx="3658827" cy="323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www.playcast.ru/uploads/2017/09/25/2351067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5278"/>
            <a:ext cx="3491880" cy="311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http://menjinskazosh.at.ua/novij/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700965"/>
            <a:ext cx="1814825" cy="2513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shcl68.ucoz.ru/2013/2016-2017/novosti/minifutbo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70410"/>
            <a:ext cx="1202095" cy="2622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732" y="5397281"/>
            <a:ext cx="1414493" cy="1414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5635" y="5147816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472" y="4367459"/>
            <a:ext cx="1500437" cy="1500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332" y="5307729"/>
            <a:ext cx="1504045" cy="1504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3" y="4110170"/>
            <a:ext cx="1418035" cy="141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548" y="5103986"/>
            <a:ext cx="1430784" cy="143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zabavnik.club/wp-content/uploads/luk_kartinka_dlya_detey_5_09173708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48" y="4093162"/>
            <a:ext cx="1012667" cy="1187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pngimg.com/uploads/lion_king/lion_king_PNG81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837" y="5228153"/>
            <a:ext cx="1163236" cy="1037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ya-webdesign.com/images/boat-clipart-png-4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351" y="5737367"/>
            <a:ext cx="1240036" cy="873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s://purepng.com/public/uploads/large/purepng.com-lemonlemoncitrus-limoyellow-fruitjuicelemonade-1701527235595pq1n3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311" y="5613638"/>
            <a:ext cx="1196914" cy="983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http://www.clipartbest.com/cliparts/9cp/oXn/9cpoXnGMi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188" y="5469826"/>
            <a:ext cx="748841" cy="796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s://www.freepngimg.com/thumb/raspberry/5-2-raspberry-png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9291" y="4594334"/>
            <a:ext cx="1812097" cy="101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" y="0"/>
            <a:ext cx="405527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Влад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17740" y="0"/>
            <a:ext cx="42462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Лёша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9785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7 L 0.08108 -0.207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5" y="-10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7037E-7 L 0.48212 -0.3224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97" y="-16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33333E-6 L -0.17257 -0.35625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28" y="-17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7.40741E-7 L 0.13299 -0.35093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49" y="-17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7037E-7 L -0.53455 -0.3328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736" y="-16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7 L -0.17518 -0.20671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67" y="-10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playcast.ru/uploads/2017/09/25/2351067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045"/>
            <a:ext cx="8352928" cy="5560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shcl68.ucoz.ru/2013/2016-2017/novosti/minifutbo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672" y="2060848"/>
            <a:ext cx="1778496" cy="3606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clipartbest.com/cliparts/jcx/o4L/jcxo4LeR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869891"/>
            <a:ext cx="915030" cy="549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22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playcast.ru/uploads/2017/09/25/2351067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1238" y="572567"/>
            <a:ext cx="8107186" cy="5664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http://menjinskazosh.at.ua/novij/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3" y="2019808"/>
            <a:ext cx="2687473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clipartbest.com/cliparts/jcx/o4L/jcxo4LeR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6083943"/>
            <a:ext cx="915030" cy="549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406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73" y="260648"/>
            <a:ext cx="237626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337" y="260648"/>
            <a:ext cx="237626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83027"/>
            <a:ext cx="237626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57635"/>
            <a:ext cx="237626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937" y="2852936"/>
            <a:ext cx="237626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0003" y="2852936"/>
            <a:ext cx="237626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clipartbest.com/cliparts/jcx/o4L/jcxo4LeR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869891"/>
            <a:ext cx="915030" cy="549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5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623045" y="476672"/>
            <a:ext cx="1975519" cy="194421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57449" y="2966154"/>
            <a:ext cx="1975519" cy="194421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904243" y="2932685"/>
            <a:ext cx="1975519" cy="194421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148063" y="2966154"/>
            <a:ext cx="1975519" cy="194421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903364" y="499423"/>
            <a:ext cx="1975519" cy="194421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148064" y="499423"/>
            <a:ext cx="1975519" cy="194421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8" descr="https://zabavnik.club/wp-content/uploads/luk_kartinka_dlya_detey_5_0917370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164" y="768053"/>
            <a:ext cx="1161280" cy="1361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http://pngimg.com/uploads/lion_king/lion_king_PNG8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45" y="3129167"/>
            <a:ext cx="1909923" cy="1618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https://ya-webdesign.com/images/boat-clipart-png-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487" y="768053"/>
            <a:ext cx="1882366" cy="122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" descr="https://purepng.com/public/uploads/large/purepng.com-lemonlemoncitrus-limoyellow-fruitjuicelemonade-1701527235595pq1n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1490" y="2966155"/>
            <a:ext cx="2072366" cy="1703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http://www.clipartbest.com/cliparts/9cp/oXn/9cpoXnGMi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212976"/>
            <a:ext cx="1369876" cy="1456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8" descr="https://www.freepngimg.com/thumb/raspberry/5-2-raspberry-pn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879" y="548680"/>
            <a:ext cx="2550175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www.clipartbest.com/cliparts/jcx/o4L/jcxo4LeRi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869891"/>
            <a:ext cx="915030" cy="549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5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23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Авторская игра на дифференциацию звуков  [л*]- [л] в слове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23</cp:revision>
  <dcterms:created xsi:type="dcterms:W3CDTF">2019-03-31T15:16:37Z</dcterms:created>
  <dcterms:modified xsi:type="dcterms:W3CDTF">2019-04-27T10:36:54Z</dcterms:modified>
</cp:coreProperties>
</file>