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0E60D2-638B-4769-B1C4-447B6544F63D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C7EEBE7-BACE-4B62-97CB-220DB9B17BFD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По дидактическому материалу </a:t>
          </a:r>
          <a:endParaRPr lang="ru-RU" dirty="0"/>
        </a:p>
      </dgm:t>
    </dgm:pt>
    <dgm:pt modelId="{B009928E-EF1D-4340-9701-10020634DCE8}" type="parTrans" cxnId="{7AABE7AC-B3B8-4078-8A4B-2E7A71151A34}">
      <dgm:prSet/>
      <dgm:spPr/>
      <dgm:t>
        <a:bodyPr/>
        <a:lstStyle/>
        <a:p>
          <a:endParaRPr lang="ru-RU"/>
        </a:p>
      </dgm:t>
    </dgm:pt>
    <dgm:pt modelId="{44DAEF23-1AE0-47F0-9DB0-59D742920705}" type="sibTrans" cxnId="{7AABE7AC-B3B8-4078-8A4B-2E7A71151A34}">
      <dgm:prSet/>
      <dgm:spPr/>
      <dgm:t>
        <a:bodyPr/>
        <a:lstStyle/>
        <a:p>
          <a:endParaRPr lang="ru-RU"/>
        </a:p>
      </dgm:t>
    </dgm:pt>
    <dgm:pt modelId="{EDB2E1E5-CCE9-445A-AA24-A3BC0A2C56A2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игры с предметами </a:t>
          </a:r>
          <a:endParaRPr lang="ru-RU" dirty="0"/>
        </a:p>
      </dgm:t>
    </dgm:pt>
    <dgm:pt modelId="{D20AAA61-DC47-4163-B122-5E5FD01E16A7}" type="parTrans" cxnId="{85935441-5CEB-4AE8-BCD1-778EF2DFEB90}">
      <dgm:prSet/>
      <dgm:spPr/>
      <dgm:t>
        <a:bodyPr/>
        <a:lstStyle/>
        <a:p>
          <a:endParaRPr lang="ru-RU"/>
        </a:p>
      </dgm:t>
    </dgm:pt>
    <dgm:pt modelId="{153B5ED6-B238-4D39-A9EE-4B8AE355BE8B}" type="sibTrans" cxnId="{85935441-5CEB-4AE8-BCD1-778EF2DFEB90}">
      <dgm:prSet/>
      <dgm:spPr/>
      <dgm:t>
        <a:bodyPr/>
        <a:lstStyle/>
        <a:p>
          <a:endParaRPr lang="ru-RU"/>
        </a:p>
      </dgm:t>
    </dgm:pt>
    <dgm:pt modelId="{31E4ED26-DE8D-4FC2-82F2-5392809EEB22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настольно-печатные игры</a:t>
          </a:r>
          <a:endParaRPr lang="ru-RU" dirty="0"/>
        </a:p>
      </dgm:t>
    </dgm:pt>
    <dgm:pt modelId="{F16FC04D-2238-455E-8180-6F8716783CA3}" type="parTrans" cxnId="{C9212C81-5933-432A-9166-C206BC7EDC61}">
      <dgm:prSet/>
      <dgm:spPr/>
      <dgm:t>
        <a:bodyPr/>
        <a:lstStyle/>
        <a:p>
          <a:endParaRPr lang="ru-RU"/>
        </a:p>
      </dgm:t>
    </dgm:pt>
    <dgm:pt modelId="{C2AA8AB8-19B0-48C3-AEB7-22A6D4CD6DBB}" type="sibTrans" cxnId="{C9212C81-5933-432A-9166-C206BC7EDC61}">
      <dgm:prSet/>
      <dgm:spPr/>
      <dgm:t>
        <a:bodyPr/>
        <a:lstStyle/>
        <a:p>
          <a:endParaRPr lang="ru-RU"/>
        </a:p>
      </dgm:t>
    </dgm:pt>
    <dgm:pt modelId="{EFBDB004-9807-4DE3-AABC-662D579DA6C9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словесные игры </a:t>
          </a:r>
          <a:endParaRPr lang="ru-RU" dirty="0"/>
        </a:p>
      </dgm:t>
    </dgm:pt>
    <dgm:pt modelId="{964590E0-BE41-412D-B9FB-596895567397}" type="parTrans" cxnId="{CC3E8794-5E67-4215-93AA-20A2C7DF178C}">
      <dgm:prSet/>
      <dgm:spPr/>
      <dgm:t>
        <a:bodyPr/>
        <a:lstStyle/>
        <a:p>
          <a:endParaRPr lang="ru-RU"/>
        </a:p>
      </dgm:t>
    </dgm:pt>
    <dgm:pt modelId="{8B13B940-2416-4158-A2CA-0D32DE9E5DD1}" type="sibTrans" cxnId="{CC3E8794-5E67-4215-93AA-20A2C7DF178C}">
      <dgm:prSet/>
      <dgm:spPr/>
      <dgm:t>
        <a:bodyPr/>
        <a:lstStyle/>
        <a:p>
          <a:endParaRPr lang="ru-RU"/>
        </a:p>
      </dgm:t>
    </dgm:pt>
    <dgm:pt modelId="{30244B6E-6878-456F-9E48-0D52D77B839C}" type="pres">
      <dgm:prSet presAssocID="{630E60D2-638B-4769-B1C4-447B6544F63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0478E8D-C46B-480F-A639-954F5889D562}" type="pres">
      <dgm:prSet presAssocID="{7C7EEBE7-BACE-4B62-97CB-220DB9B17BFD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E5FC1BA-5D22-44CC-AAE5-56B8DAB6C8C7}" type="pres">
      <dgm:prSet presAssocID="{7C7EEBE7-BACE-4B62-97CB-220DB9B17BFD}" presName="rootComposite1" presStyleCnt="0"/>
      <dgm:spPr/>
      <dgm:t>
        <a:bodyPr/>
        <a:lstStyle/>
        <a:p>
          <a:endParaRPr lang="ru-RU"/>
        </a:p>
      </dgm:t>
    </dgm:pt>
    <dgm:pt modelId="{94F09CC4-E2C8-4059-B611-01F61527A7C8}" type="pres">
      <dgm:prSet presAssocID="{7C7EEBE7-BACE-4B62-97CB-220DB9B17BFD}" presName="rootText1" presStyleLbl="node0" presStyleIdx="0" presStyleCnt="1" custScaleX="310728" custScaleY="103590" custLinFactNeighborX="-201" custLinFactNeighborY="-160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C480C5-1828-4C08-AF60-3292BC9212AD}" type="pres">
      <dgm:prSet presAssocID="{7C7EEBE7-BACE-4B62-97CB-220DB9B17BF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825417D-F9B8-4D2B-BDA6-69B2FFC921E4}" type="pres">
      <dgm:prSet presAssocID="{7C7EEBE7-BACE-4B62-97CB-220DB9B17BFD}" presName="hierChild2" presStyleCnt="0"/>
      <dgm:spPr/>
      <dgm:t>
        <a:bodyPr/>
        <a:lstStyle/>
        <a:p>
          <a:endParaRPr lang="ru-RU"/>
        </a:p>
      </dgm:t>
    </dgm:pt>
    <dgm:pt modelId="{D9FB6D0A-BD31-4BAF-B089-42525DB71B7D}" type="pres">
      <dgm:prSet presAssocID="{D20AAA61-DC47-4163-B122-5E5FD01E16A7}" presName="Name37" presStyleLbl="parChTrans1D2" presStyleIdx="0" presStyleCnt="3" custSzX="2091115" custSzY="375843"/>
      <dgm:spPr/>
      <dgm:t>
        <a:bodyPr/>
        <a:lstStyle/>
        <a:p>
          <a:endParaRPr lang="ru-RU"/>
        </a:p>
      </dgm:t>
    </dgm:pt>
    <dgm:pt modelId="{EA6A77DA-21CA-465D-A4AB-D405DC15D343}" type="pres">
      <dgm:prSet presAssocID="{EDB2E1E5-CCE9-445A-AA24-A3BC0A2C56A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693CAB2-45B3-4C09-A795-3329592AD55D}" type="pres">
      <dgm:prSet presAssocID="{EDB2E1E5-CCE9-445A-AA24-A3BC0A2C56A2}" presName="rootComposite" presStyleCnt="0"/>
      <dgm:spPr/>
      <dgm:t>
        <a:bodyPr/>
        <a:lstStyle/>
        <a:p>
          <a:endParaRPr lang="ru-RU"/>
        </a:p>
      </dgm:t>
    </dgm:pt>
    <dgm:pt modelId="{1B595F12-C28D-4E0B-B301-FB103B6A3EDF}" type="pres">
      <dgm:prSet presAssocID="{EDB2E1E5-CCE9-445A-AA24-A3BC0A2C56A2}" presName="rootText" presStyleLbl="node2" presStyleIdx="0" presStyleCnt="3" custScaleX="96969" custScaleY="100421" custLinFactNeighborX="1242" custLinFactNeighborY="610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0E2E5B-A262-42AB-85C0-BD9ECB327A9B}" type="pres">
      <dgm:prSet presAssocID="{EDB2E1E5-CCE9-445A-AA24-A3BC0A2C56A2}" presName="rootConnector" presStyleLbl="node2" presStyleIdx="0" presStyleCnt="3"/>
      <dgm:spPr/>
      <dgm:t>
        <a:bodyPr/>
        <a:lstStyle/>
        <a:p>
          <a:endParaRPr lang="ru-RU"/>
        </a:p>
      </dgm:t>
    </dgm:pt>
    <dgm:pt modelId="{4AF75956-893A-4B58-8999-419A96C9C53D}" type="pres">
      <dgm:prSet presAssocID="{EDB2E1E5-CCE9-445A-AA24-A3BC0A2C56A2}" presName="hierChild4" presStyleCnt="0"/>
      <dgm:spPr/>
      <dgm:t>
        <a:bodyPr/>
        <a:lstStyle/>
        <a:p>
          <a:endParaRPr lang="ru-RU"/>
        </a:p>
      </dgm:t>
    </dgm:pt>
    <dgm:pt modelId="{6EBB9ED4-EC9D-4B60-B7EE-8F766DB21571}" type="pres">
      <dgm:prSet presAssocID="{EDB2E1E5-CCE9-445A-AA24-A3BC0A2C56A2}" presName="hierChild5" presStyleCnt="0"/>
      <dgm:spPr/>
      <dgm:t>
        <a:bodyPr/>
        <a:lstStyle/>
        <a:p>
          <a:endParaRPr lang="ru-RU"/>
        </a:p>
      </dgm:t>
    </dgm:pt>
    <dgm:pt modelId="{FFD511B0-1089-4D3C-A96B-3BD1514C1826}" type="pres">
      <dgm:prSet presAssocID="{F16FC04D-2238-455E-8180-6F8716783CA3}" presName="Name37" presStyleLbl="parChTrans1D2" presStyleIdx="1" presStyleCnt="3" custSzX="88668" custSzY="375843"/>
      <dgm:spPr/>
      <dgm:t>
        <a:bodyPr/>
        <a:lstStyle/>
        <a:p>
          <a:endParaRPr lang="ru-RU"/>
        </a:p>
      </dgm:t>
    </dgm:pt>
    <dgm:pt modelId="{E7F71C5F-3431-4A6D-983F-81105DC05C22}" type="pres">
      <dgm:prSet presAssocID="{31E4ED26-DE8D-4FC2-82F2-5392809EEB2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EEB0251-8323-40E7-89E4-C9B999C0FAA3}" type="pres">
      <dgm:prSet presAssocID="{31E4ED26-DE8D-4FC2-82F2-5392809EEB22}" presName="rootComposite" presStyleCnt="0"/>
      <dgm:spPr/>
      <dgm:t>
        <a:bodyPr/>
        <a:lstStyle/>
        <a:p>
          <a:endParaRPr lang="ru-RU"/>
        </a:p>
      </dgm:t>
    </dgm:pt>
    <dgm:pt modelId="{30AAB882-4A23-47B3-AA27-5003AEA89078}" type="pres">
      <dgm:prSet presAssocID="{31E4ED26-DE8D-4FC2-82F2-5392809EEB22}" presName="rootText" presStyleLbl="node2" presStyleIdx="1" presStyleCnt="3" custScaleX="96969" custScaleY="100421" custLinFactNeighborX="1281" custLinFactNeighborY="610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B04FE6-7167-4CF0-BE39-79F8992205DB}" type="pres">
      <dgm:prSet presAssocID="{31E4ED26-DE8D-4FC2-82F2-5392809EEB22}" presName="rootConnector" presStyleLbl="node2" presStyleIdx="1" presStyleCnt="3"/>
      <dgm:spPr/>
      <dgm:t>
        <a:bodyPr/>
        <a:lstStyle/>
        <a:p>
          <a:endParaRPr lang="ru-RU"/>
        </a:p>
      </dgm:t>
    </dgm:pt>
    <dgm:pt modelId="{5477009D-5CC5-4146-9924-873094AC93B0}" type="pres">
      <dgm:prSet presAssocID="{31E4ED26-DE8D-4FC2-82F2-5392809EEB22}" presName="hierChild4" presStyleCnt="0"/>
      <dgm:spPr/>
      <dgm:t>
        <a:bodyPr/>
        <a:lstStyle/>
        <a:p>
          <a:endParaRPr lang="ru-RU"/>
        </a:p>
      </dgm:t>
    </dgm:pt>
    <dgm:pt modelId="{64EC3FED-94D1-4B1B-8410-330CAA26E2C4}" type="pres">
      <dgm:prSet presAssocID="{31E4ED26-DE8D-4FC2-82F2-5392809EEB22}" presName="hierChild5" presStyleCnt="0"/>
      <dgm:spPr/>
      <dgm:t>
        <a:bodyPr/>
        <a:lstStyle/>
        <a:p>
          <a:endParaRPr lang="ru-RU"/>
        </a:p>
      </dgm:t>
    </dgm:pt>
    <dgm:pt modelId="{2D6B3DCB-0D53-42B8-9F84-E36665B43E23}" type="pres">
      <dgm:prSet presAssocID="{964590E0-BE41-412D-B9FB-596895567397}" presName="Name37" presStyleLbl="parChTrans1D2" presStyleIdx="2" presStyleCnt="3" custSzX="2091115" custSzY="375843"/>
      <dgm:spPr/>
      <dgm:t>
        <a:bodyPr/>
        <a:lstStyle/>
        <a:p>
          <a:endParaRPr lang="ru-RU"/>
        </a:p>
      </dgm:t>
    </dgm:pt>
    <dgm:pt modelId="{383E4318-067B-422D-8578-474EE5C580AC}" type="pres">
      <dgm:prSet presAssocID="{EFBDB004-9807-4DE3-AABC-662D579DA6C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D6D97B5-8EA4-4448-B157-B474322067EA}" type="pres">
      <dgm:prSet presAssocID="{EFBDB004-9807-4DE3-AABC-662D579DA6C9}" presName="rootComposite" presStyleCnt="0"/>
      <dgm:spPr/>
      <dgm:t>
        <a:bodyPr/>
        <a:lstStyle/>
        <a:p>
          <a:endParaRPr lang="ru-RU"/>
        </a:p>
      </dgm:t>
    </dgm:pt>
    <dgm:pt modelId="{DCBB1CE3-2AE9-4981-8CB0-9342AFF28AC0}" type="pres">
      <dgm:prSet presAssocID="{EFBDB004-9807-4DE3-AABC-662D579DA6C9}" presName="rootText" presStyleLbl="node2" presStyleIdx="2" presStyleCnt="3" custScaleX="96969" custScaleY="100421" custLinFactNeighborX="1320" custLinFactNeighborY="610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FA31DA-6548-41FC-8F10-B05E93C099EF}" type="pres">
      <dgm:prSet presAssocID="{EFBDB004-9807-4DE3-AABC-662D579DA6C9}" presName="rootConnector" presStyleLbl="node2" presStyleIdx="2" presStyleCnt="3"/>
      <dgm:spPr/>
      <dgm:t>
        <a:bodyPr/>
        <a:lstStyle/>
        <a:p>
          <a:endParaRPr lang="ru-RU"/>
        </a:p>
      </dgm:t>
    </dgm:pt>
    <dgm:pt modelId="{BC76EE23-6CCB-4915-8E19-57DFB8193E8B}" type="pres">
      <dgm:prSet presAssocID="{EFBDB004-9807-4DE3-AABC-662D579DA6C9}" presName="hierChild4" presStyleCnt="0"/>
      <dgm:spPr/>
      <dgm:t>
        <a:bodyPr/>
        <a:lstStyle/>
        <a:p>
          <a:endParaRPr lang="ru-RU"/>
        </a:p>
      </dgm:t>
    </dgm:pt>
    <dgm:pt modelId="{92C3F701-EC27-40B0-BEDB-B4D6D2150644}" type="pres">
      <dgm:prSet presAssocID="{EFBDB004-9807-4DE3-AABC-662D579DA6C9}" presName="hierChild5" presStyleCnt="0"/>
      <dgm:spPr/>
      <dgm:t>
        <a:bodyPr/>
        <a:lstStyle/>
        <a:p>
          <a:endParaRPr lang="ru-RU"/>
        </a:p>
      </dgm:t>
    </dgm:pt>
    <dgm:pt modelId="{44C0C283-0F3E-460D-B7FB-814EC0F02619}" type="pres">
      <dgm:prSet presAssocID="{7C7EEBE7-BACE-4B62-97CB-220DB9B17BFD}" presName="hierChild3" presStyleCnt="0"/>
      <dgm:spPr/>
      <dgm:t>
        <a:bodyPr/>
        <a:lstStyle/>
        <a:p>
          <a:endParaRPr lang="ru-RU"/>
        </a:p>
      </dgm:t>
    </dgm:pt>
  </dgm:ptLst>
  <dgm:cxnLst>
    <dgm:cxn modelId="{E29DF6D6-C761-4E12-ACC0-875D21798094}" type="presOf" srcId="{7C7EEBE7-BACE-4B62-97CB-220DB9B17BFD}" destId="{94F09CC4-E2C8-4059-B611-01F61527A7C8}" srcOrd="0" destOrd="0" presId="urn:microsoft.com/office/officeart/2005/8/layout/orgChart1"/>
    <dgm:cxn modelId="{AC57BAF5-F83C-40D7-B399-64509C313C33}" type="presOf" srcId="{7C7EEBE7-BACE-4B62-97CB-220DB9B17BFD}" destId="{0EC480C5-1828-4C08-AF60-3292BC9212AD}" srcOrd="1" destOrd="0" presId="urn:microsoft.com/office/officeart/2005/8/layout/orgChart1"/>
    <dgm:cxn modelId="{4EB5101B-A33E-4993-A2C9-3879A7C48EED}" type="presOf" srcId="{630E60D2-638B-4769-B1C4-447B6544F63D}" destId="{30244B6E-6878-456F-9E48-0D52D77B839C}" srcOrd="0" destOrd="0" presId="urn:microsoft.com/office/officeart/2005/8/layout/orgChart1"/>
    <dgm:cxn modelId="{484B602F-8813-4EF2-9A7D-9655AB7B634A}" type="presOf" srcId="{964590E0-BE41-412D-B9FB-596895567397}" destId="{2D6B3DCB-0D53-42B8-9F84-E36665B43E23}" srcOrd="0" destOrd="0" presId="urn:microsoft.com/office/officeart/2005/8/layout/orgChart1"/>
    <dgm:cxn modelId="{C54253C7-94CE-4E0E-83EB-16C1981E772A}" type="presOf" srcId="{EFBDB004-9807-4DE3-AABC-662D579DA6C9}" destId="{DCBB1CE3-2AE9-4981-8CB0-9342AFF28AC0}" srcOrd="0" destOrd="0" presId="urn:microsoft.com/office/officeart/2005/8/layout/orgChart1"/>
    <dgm:cxn modelId="{0B298DDD-124C-4B4E-99F0-64D528105BBD}" type="presOf" srcId="{F16FC04D-2238-455E-8180-6F8716783CA3}" destId="{FFD511B0-1089-4D3C-A96B-3BD1514C1826}" srcOrd="0" destOrd="0" presId="urn:microsoft.com/office/officeart/2005/8/layout/orgChart1"/>
    <dgm:cxn modelId="{CDDB0EF8-1F72-4881-A046-A99006697A86}" type="presOf" srcId="{31E4ED26-DE8D-4FC2-82F2-5392809EEB22}" destId="{F4B04FE6-7167-4CF0-BE39-79F8992205DB}" srcOrd="1" destOrd="0" presId="urn:microsoft.com/office/officeart/2005/8/layout/orgChart1"/>
    <dgm:cxn modelId="{42BDB211-4D21-4F21-8E6A-43F5AA7DFCDD}" type="presOf" srcId="{EFBDB004-9807-4DE3-AABC-662D579DA6C9}" destId="{DEFA31DA-6548-41FC-8F10-B05E93C099EF}" srcOrd="1" destOrd="0" presId="urn:microsoft.com/office/officeart/2005/8/layout/orgChart1"/>
    <dgm:cxn modelId="{7AABE7AC-B3B8-4078-8A4B-2E7A71151A34}" srcId="{630E60D2-638B-4769-B1C4-447B6544F63D}" destId="{7C7EEBE7-BACE-4B62-97CB-220DB9B17BFD}" srcOrd="0" destOrd="0" parTransId="{B009928E-EF1D-4340-9701-10020634DCE8}" sibTransId="{44DAEF23-1AE0-47F0-9DB0-59D742920705}"/>
    <dgm:cxn modelId="{85935441-5CEB-4AE8-BCD1-778EF2DFEB90}" srcId="{7C7EEBE7-BACE-4B62-97CB-220DB9B17BFD}" destId="{EDB2E1E5-CCE9-445A-AA24-A3BC0A2C56A2}" srcOrd="0" destOrd="0" parTransId="{D20AAA61-DC47-4163-B122-5E5FD01E16A7}" sibTransId="{153B5ED6-B238-4D39-A9EE-4B8AE355BE8B}"/>
    <dgm:cxn modelId="{C9212C81-5933-432A-9166-C206BC7EDC61}" srcId="{7C7EEBE7-BACE-4B62-97CB-220DB9B17BFD}" destId="{31E4ED26-DE8D-4FC2-82F2-5392809EEB22}" srcOrd="1" destOrd="0" parTransId="{F16FC04D-2238-455E-8180-6F8716783CA3}" sibTransId="{C2AA8AB8-19B0-48C3-AEB7-22A6D4CD6DBB}"/>
    <dgm:cxn modelId="{DD4FB2CA-0844-4A57-87C5-24074C795F8B}" type="presOf" srcId="{D20AAA61-DC47-4163-B122-5E5FD01E16A7}" destId="{D9FB6D0A-BD31-4BAF-B089-42525DB71B7D}" srcOrd="0" destOrd="0" presId="urn:microsoft.com/office/officeart/2005/8/layout/orgChart1"/>
    <dgm:cxn modelId="{EE4825AC-A6A8-4A72-8D4E-B257F9D485C5}" type="presOf" srcId="{EDB2E1E5-CCE9-445A-AA24-A3BC0A2C56A2}" destId="{1B595F12-C28D-4E0B-B301-FB103B6A3EDF}" srcOrd="0" destOrd="0" presId="urn:microsoft.com/office/officeart/2005/8/layout/orgChart1"/>
    <dgm:cxn modelId="{6B83DF56-1B9F-451E-BD50-53EDBC09328B}" type="presOf" srcId="{EDB2E1E5-CCE9-445A-AA24-A3BC0A2C56A2}" destId="{920E2E5B-A262-42AB-85C0-BD9ECB327A9B}" srcOrd="1" destOrd="0" presId="urn:microsoft.com/office/officeart/2005/8/layout/orgChart1"/>
    <dgm:cxn modelId="{02B307AB-8CBB-4E12-B3D8-A4041AA84F1A}" type="presOf" srcId="{31E4ED26-DE8D-4FC2-82F2-5392809EEB22}" destId="{30AAB882-4A23-47B3-AA27-5003AEA89078}" srcOrd="0" destOrd="0" presId="urn:microsoft.com/office/officeart/2005/8/layout/orgChart1"/>
    <dgm:cxn modelId="{CC3E8794-5E67-4215-93AA-20A2C7DF178C}" srcId="{7C7EEBE7-BACE-4B62-97CB-220DB9B17BFD}" destId="{EFBDB004-9807-4DE3-AABC-662D579DA6C9}" srcOrd="2" destOrd="0" parTransId="{964590E0-BE41-412D-B9FB-596895567397}" sibTransId="{8B13B940-2416-4158-A2CA-0D32DE9E5DD1}"/>
    <dgm:cxn modelId="{789A10C0-5D68-43E8-8A57-A6782182A943}" type="presParOf" srcId="{30244B6E-6878-456F-9E48-0D52D77B839C}" destId="{60478E8D-C46B-480F-A639-954F5889D562}" srcOrd="0" destOrd="0" presId="urn:microsoft.com/office/officeart/2005/8/layout/orgChart1"/>
    <dgm:cxn modelId="{6C43EAFA-4FB3-4987-84BF-4BCE72EE404F}" type="presParOf" srcId="{60478E8D-C46B-480F-A639-954F5889D562}" destId="{0E5FC1BA-5D22-44CC-AAE5-56B8DAB6C8C7}" srcOrd="0" destOrd="0" presId="urn:microsoft.com/office/officeart/2005/8/layout/orgChart1"/>
    <dgm:cxn modelId="{FF12E361-CADD-4B2E-9724-9DA391CD9765}" type="presParOf" srcId="{0E5FC1BA-5D22-44CC-AAE5-56B8DAB6C8C7}" destId="{94F09CC4-E2C8-4059-B611-01F61527A7C8}" srcOrd="0" destOrd="0" presId="urn:microsoft.com/office/officeart/2005/8/layout/orgChart1"/>
    <dgm:cxn modelId="{D5FA372D-DEB7-4D0F-B695-0909710212B8}" type="presParOf" srcId="{0E5FC1BA-5D22-44CC-AAE5-56B8DAB6C8C7}" destId="{0EC480C5-1828-4C08-AF60-3292BC9212AD}" srcOrd="1" destOrd="0" presId="urn:microsoft.com/office/officeart/2005/8/layout/orgChart1"/>
    <dgm:cxn modelId="{74EDB595-C208-4DC3-99FE-7241F97DDAE8}" type="presParOf" srcId="{60478E8D-C46B-480F-A639-954F5889D562}" destId="{5825417D-F9B8-4D2B-BDA6-69B2FFC921E4}" srcOrd="1" destOrd="0" presId="urn:microsoft.com/office/officeart/2005/8/layout/orgChart1"/>
    <dgm:cxn modelId="{7FFAA5FF-C2EA-4119-B5AE-53E417908B60}" type="presParOf" srcId="{5825417D-F9B8-4D2B-BDA6-69B2FFC921E4}" destId="{D9FB6D0A-BD31-4BAF-B089-42525DB71B7D}" srcOrd="0" destOrd="0" presId="urn:microsoft.com/office/officeart/2005/8/layout/orgChart1"/>
    <dgm:cxn modelId="{3F87A938-11F5-4C23-8A5E-87DC20F47152}" type="presParOf" srcId="{5825417D-F9B8-4D2B-BDA6-69B2FFC921E4}" destId="{EA6A77DA-21CA-465D-A4AB-D405DC15D343}" srcOrd="1" destOrd="0" presId="urn:microsoft.com/office/officeart/2005/8/layout/orgChart1"/>
    <dgm:cxn modelId="{46879D0A-4E73-4E19-857C-ED0A6AD62C47}" type="presParOf" srcId="{EA6A77DA-21CA-465D-A4AB-D405DC15D343}" destId="{7693CAB2-45B3-4C09-A795-3329592AD55D}" srcOrd="0" destOrd="0" presId="urn:microsoft.com/office/officeart/2005/8/layout/orgChart1"/>
    <dgm:cxn modelId="{3D9CF2EB-A6C6-4578-B08E-EFCF988277B8}" type="presParOf" srcId="{7693CAB2-45B3-4C09-A795-3329592AD55D}" destId="{1B595F12-C28D-4E0B-B301-FB103B6A3EDF}" srcOrd="0" destOrd="0" presId="urn:microsoft.com/office/officeart/2005/8/layout/orgChart1"/>
    <dgm:cxn modelId="{7F34E17D-7B47-4DCF-B69C-268BBD4C3C70}" type="presParOf" srcId="{7693CAB2-45B3-4C09-A795-3329592AD55D}" destId="{920E2E5B-A262-42AB-85C0-BD9ECB327A9B}" srcOrd="1" destOrd="0" presId="urn:microsoft.com/office/officeart/2005/8/layout/orgChart1"/>
    <dgm:cxn modelId="{6DF7BB41-779C-4954-98FC-2053061825F5}" type="presParOf" srcId="{EA6A77DA-21CA-465D-A4AB-D405DC15D343}" destId="{4AF75956-893A-4B58-8999-419A96C9C53D}" srcOrd="1" destOrd="0" presId="urn:microsoft.com/office/officeart/2005/8/layout/orgChart1"/>
    <dgm:cxn modelId="{EE7E69A3-3FFA-4471-A619-AD4239FB9A17}" type="presParOf" srcId="{EA6A77DA-21CA-465D-A4AB-D405DC15D343}" destId="{6EBB9ED4-EC9D-4B60-B7EE-8F766DB21571}" srcOrd="2" destOrd="0" presId="urn:microsoft.com/office/officeart/2005/8/layout/orgChart1"/>
    <dgm:cxn modelId="{C564F004-79F1-4D4D-8AFB-B91D7787E4BE}" type="presParOf" srcId="{5825417D-F9B8-4D2B-BDA6-69B2FFC921E4}" destId="{FFD511B0-1089-4D3C-A96B-3BD1514C1826}" srcOrd="2" destOrd="0" presId="urn:microsoft.com/office/officeart/2005/8/layout/orgChart1"/>
    <dgm:cxn modelId="{7960DA2F-8CD4-476B-BD19-90173F772CDA}" type="presParOf" srcId="{5825417D-F9B8-4D2B-BDA6-69B2FFC921E4}" destId="{E7F71C5F-3431-4A6D-983F-81105DC05C22}" srcOrd="3" destOrd="0" presId="urn:microsoft.com/office/officeart/2005/8/layout/orgChart1"/>
    <dgm:cxn modelId="{D177E546-380B-44F9-BD79-27557EA8AE99}" type="presParOf" srcId="{E7F71C5F-3431-4A6D-983F-81105DC05C22}" destId="{DEEB0251-8323-40E7-89E4-C9B999C0FAA3}" srcOrd="0" destOrd="0" presId="urn:microsoft.com/office/officeart/2005/8/layout/orgChart1"/>
    <dgm:cxn modelId="{E33BC79F-C9C6-4B35-88C0-58EAABAEA761}" type="presParOf" srcId="{DEEB0251-8323-40E7-89E4-C9B999C0FAA3}" destId="{30AAB882-4A23-47B3-AA27-5003AEA89078}" srcOrd="0" destOrd="0" presId="urn:microsoft.com/office/officeart/2005/8/layout/orgChart1"/>
    <dgm:cxn modelId="{CFDAE48C-335C-4C48-AE02-179A35E9D4C6}" type="presParOf" srcId="{DEEB0251-8323-40E7-89E4-C9B999C0FAA3}" destId="{F4B04FE6-7167-4CF0-BE39-79F8992205DB}" srcOrd="1" destOrd="0" presId="urn:microsoft.com/office/officeart/2005/8/layout/orgChart1"/>
    <dgm:cxn modelId="{86CD6ABE-127F-4DBA-AF0D-F27B87365850}" type="presParOf" srcId="{E7F71C5F-3431-4A6D-983F-81105DC05C22}" destId="{5477009D-5CC5-4146-9924-873094AC93B0}" srcOrd="1" destOrd="0" presId="urn:microsoft.com/office/officeart/2005/8/layout/orgChart1"/>
    <dgm:cxn modelId="{601EFA63-6D5C-4327-8D12-0717EADD29DE}" type="presParOf" srcId="{E7F71C5F-3431-4A6D-983F-81105DC05C22}" destId="{64EC3FED-94D1-4B1B-8410-330CAA26E2C4}" srcOrd="2" destOrd="0" presId="urn:microsoft.com/office/officeart/2005/8/layout/orgChart1"/>
    <dgm:cxn modelId="{4AB99E58-55C9-4C29-AE74-B43EF194B025}" type="presParOf" srcId="{5825417D-F9B8-4D2B-BDA6-69B2FFC921E4}" destId="{2D6B3DCB-0D53-42B8-9F84-E36665B43E23}" srcOrd="4" destOrd="0" presId="urn:microsoft.com/office/officeart/2005/8/layout/orgChart1"/>
    <dgm:cxn modelId="{7FF277E9-DF3D-45BB-BDC9-98B1AF3B95EA}" type="presParOf" srcId="{5825417D-F9B8-4D2B-BDA6-69B2FFC921E4}" destId="{383E4318-067B-422D-8578-474EE5C580AC}" srcOrd="5" destOrd="0" presId="urn:microsoft.com/office/officeart/2005/8/layout/orgChart1"/>
    <dgm:cxn modelId="{46C34587-D9E0-4996-B27C-DBED374D981C}" type="presParOf" srcId="{383E4318-067B-422D-8578-474EE5C580AC}" destId="{BD6D97B5-8EA4-4448-B157-B474322067EA}" srcOrd="0" destOrd="0" presId="urn:microsoft.com/office/officeart/2005/8/layout/orgChart1"/>
    <dgm:cxn modelId="{26A795C7-1A8E-4200-82EE-7767279D1CF4}" type="presParOf" srcId="{BD6D97B5-8EA4-4448-B157-B474322067EA}" destId="{DCBB1CE3-2AE9-4981-8CB0-9342AFF28AC0}" srcOrd="0" destOrd="0" presId="urn:microsoft.com/office/officeart/2005/8/layout/orgChart1"/>
    <dgm:cxn modelId="{8A6ED040-D824-4625-8647-59370A67331E}" type="presParOf" srcId="{BD6D97B5-8EA4-4448-B157-B474322067EA}" destId="{DEFA31DA-6548-41FC-8F10-B05E93C099EF}" srcOrd="1" destOrd="0" presId="urn:microsoft.com/office/officeart/2005/8/layout/orgChart1"/>
    <dgm:cxn modelId="{F0A9C40C-3A0B-4CED-8A82-FFBE26E4497C}" type="presParOf" srcId="{383E4318-067B-422D-8578-474EE5C580AC}" destId="{BC76EE23-6CCB-4915-8E19-57DFB8193E8B}" srcOrd="1" destOrd="0" presId="urn:microsoft.com/office/officeart/2005/8/layout/orgChart1"/>
    <dgm:cxn modelId="{73115FC3-61C7-42CD-B204-AB1987C43AA7}" type="presParOf" srcId="{383E4318-067B-422D-8578-474EE5C580AC}" destId="{92C3F701-EC27-40B0-BEDB-B4D6D2150644}" srcOrd="2" destOrd="0" presId="urn:microsoft.com/office/officeart/2005/8/layout/orgChart1"/>
    <dgm:cxn modelId="{C2F93E19-21A9-4A6E-9960-DB35BBE5A67C}" type="presParOf" srcId="{60478E8D-C46B-480F-A639-954F5889D562}" destId="{44C0C283-0F3E-460D-B7FB-814EC0F0261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EE8301-5AFA-4DE6-BC1B-723BB344B6B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D9D93FF-5FEC-4715-9D2C-E722A75B4644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По содержанию </a:t>
          </a:r>
          <a:endParaRPr lang="ru-RU" dirty="0"/>
        </a:p>
      </dgm:t>
    </dgm:pt>
    <dgm:pt modelId="{CE77E3DF-2B52-499F-B84A-023901872362}" type="parTrans" cxnId="{2A885C8A-6067-4A9E-9EF4-C011A9DE92A1}">
      <dgm:prSet/>
      <dgm:spPr/>
      <dgm:t>
        <a:bodyPr/>
        <a:lstStyle/>
        <a:p>
          <a:endParaRPr lang="ru-RU"/>
        </a:p>
      </dgm:t>
    </dgm:pt>
    <dgm:pt modelId="{89C1E86A-A6BD-48AC-ACE5-B03078929C60}" type="sibTrans" cxnId="{2A885C8A-6067-4A9E-9EF4-C011A9DE92A1}">
      <dgm:prSet/>
      <dgm:spPr/>
      <dgm:t>
        <a:bodyPr/>
        <a:lstStyle/>
        <a:p>
          <a:endParaRPr lang="ru-RU"/>
        </a:p>
      </dgm:t>
    </dgm:pt>
    <dgm:pt modelId="{94463D67-24C4-4A50-8407-22060360551E}">
      <dgm:prSet phldrT="[Текст]"/>
      <dgm:spPr/>
      <dgm:t>
        <a:bodyPr/>
        <a:lstStyle/>
        <a:p>
          <a:r>
            <a:rPr lang="ru-RU" smtClean="0"/>
            <a:t>математические</a:t>
          </a:r>
          <a:endParaRPr lang="ru-RU" dirty="0"/>
        </a:p>
      </dgm:t>
    </dgm:pt>
    <dgm:pt modelId="{81168634-732D-412A-8B77-89AF0078A8BB}" type="parTrans" cxnId="{7E3D6197-7809-4DE5-B848-073D78410878}">
      <dgm:prSet/>
      <dgm:spPr/>
      <dgm:t>
        <a:bodyPr/>
        <a:lstStyle/>
        <a:p>
          <a:endParaRPr lang="ru-RU"/>
        </a:p>
      </dgm:t>
    </dgm:pt>
    <dgm:pt modelId="{B43965FC-479D-4490-9B4B-B78120A9BE88}" type="sibTrans" cxnId="{7E3D6197-7809-4DE5-B848-073D78410878}">
      <dgm:prSet/>
      <dgm:spPr/>
      <dgm:t>
        <a:bodyPr/>
        <a:lstStyle/>
        <a:p>
          <a:endParaRPr lang="ru-RU"/>
        </a:p>
      </dgm:t>
    </dgm:pt>
    <dgm:pt modelId="{E8D6FA69-5C66-4FFA-A4E2-55D8F7F40A2C}">
      <dgm:prSet phldrT="[Текст]"/>
      <dgm:spPr/>
      <dgm:t>
        <a:bodyPr/>
        <a:lstStyle/>
        <a:p>
          <a:r>
            <a:rPr lang="ru-RU" smtClean="0"/>
            <a:t>природоведческие</a:t>
          </a:r>
          <a:endParaRPr lang="ru-RU" dirty="0"/>
        </a:p>
      </dgm:t>
    </dgm:pt>
    <dgm:pt modelId="{78F35BA5-C97A-4BF1-AEC5-5BDC43356ACB}" type="parTrans" cxnId="{10B0539B-C90D-4121-8497-A958E4BB41D0}">
      <dgm:prSet/>
      <dgm:spPr/>
      <dgm:t>
        <a:bodyPr/>
        <a:lstStyle/>
        <a:p>
          <a:endParaRPr lang="ru-RU"/>
        </a:p>
      </dgm:t>
    </dgm:pt>
    <dgm:pt modelId="{DBE9603E-DB51-4FDD-8872-72228F1442A2}" type="sibTrans" cxnId="{10B0539B-C90D-4121-8497-A958E4BB41D0}">
      <dgm:prSet/>
      <dgm:spPr/>
      <dgm:t>
        <a:bodyPr/>
        <a:lstStyle/>
        <a:p>
          <a:endParaRPr lang="ru-RU"/>
        </a:p>
      </dgm:t>
    </dgm:pt>
    <dgm:pt modelId="{78FC1465-D9FA-4D1B-B620-9D2EBCA0F795}">
      <dgm:prSet phldrT="[Текст]"/>
      <dgm:spPr/>
      <dgm:t>
        <a:bodyPr/>
        <a:lstStyle/>
        <a:p>
          <a:r>
            <a:rPr lang="ru-RU" smtClean="0"/>
            <a:t>для ознакомления с окружающим миром                                  </a:t>
          </a:r>
          <a:endParaRPr lang="ru-RU" dirty="0"/>
        </a:p>
      </dgm:t>
    </dgm:pt>
    <dgm:pt modelId="{47577415-DF50-4826-B325-E1A9486D4B90}" type="parTrans" cxnId="{0EFA4D97-65B9-47BA-A2DD-281050247F30}">
      <dgm:prSet/>
      <dgm:spPr/>
      <dgm:t>
        <a:bodyPr/>
        <a:lstStyle/>
        <a:p>
          <a:endParaRPr lang="ru-RU"/>
        </a:p>
      </dgm:t>
    </dgm:pt>
    <dgm:pt modelId="{ADF455F5-A5D7-41F9-96DB-7B733682F97C}" type="sibTrans" cxnId="{0EFA4D97-65B9-47BA-A2DD-281050247F30}">
      <dgm:prSet/>
      <dgm:spPr/>
      <dgm:t>
        <a:bodyPr/>
        <a:lstStyle/>
        <a:p>
          <a:endParaRPr lang="ru-RU"/>
        </a:p>
      </dgm:t>
    </dgm:pt>
    <dgm:pt modelId="{EB1C1A5A-77BD-4AE1-8374-51063FA721F6}">
      <dgm:prSet/>
      <dgm:spPr/>
      <dgm:t>
        <a:bodyPr/>
        <a:lstStyle/>
        <a:p>
          <a:r>
            <a:rPr lang="ru-RU" smtClean="0"/>
            <a:t>по изобразительной деятельности </a:t>
          </a:r>
          <a:endParaRPr lang="ru-RU" dirty="0"/>
        </a:p>
      </dgm:t>
    </dgm:pt>
    <dgm:pt modelId="{634FE761-F1B3-4A02-8F0A-B332E5BC8DEB}" type="parTrans" cxnId="{2DF83024-C6B0-4192-8BEF-9FE80BCC3B9B}">
      <dgm:prSet/>
      <dgm:spPr/>
      <dgm:t>
        <a:bodyPr/>
        <a:lstStyle/>
        <a:p>
          <a:endParaRPr lang="ru-RU"/>
        </a:p>
      </dgm:t>
    </dgm:pt>
    <dgm:pt modelId="{4C9C253D-05D7-4EDA-9608-FA4A67E18CC7}" type="sibTrans" cxnId="{2DF83024-C6B0-4192-8BEF-9FE80BCC3B9B}">
      <dgm:prSet/>
      <dgm:spPr/>
      <dgm:t>
        <a:bodyPr/>
        <a:lstStyle/>
        <a:p>
          <a:endParaRPr lang="ru-RU"/>
        </a:p>
      </dgm:t>
    </dgm:pt>
    <dgm:pt modelId="{EB020BF0-1186-4501-A408-00C4781BDC9E}">
      <dgm:prSet/>
      <dgm:spPr/>
      <dgm:t>
        <a:bodyPr/>
        <a:lstStyle/>
        <a:p>
          <a:r>
            <a:rPr lang="ru-RU" smtClean="0"/>
            <a:t>Сенсорные игры</a:t>
          </a:r>
          <a:endParaRPr lang="ru-RU" dirty="0"/>
        </a:p>
      </dgm:t>
    </dgm:pt>
    <dgm:pt modelId="{A3AFD49F-CC87-4B29-9B3B-D59E300D6422}" type="parTrans" cxnId="{35084018-5281-447B-B05C-0150F1FC60DE}">
      <dgm:prSet/>
      <dgm:spPr/>
      <dgm:t>
        <a:bodyPr/>
        <a:lstStyle/>
        <a:p>
          <a:endParaRPr lang="ru-RU"/>
        </a:p>
      </dgm:t>
    </dgm:pt>
    <dgm:pt modelId="{787004A5-B3E4-497F-ADBC-9647A80983F9}" type="sibTrans" cxnId="{35084018-5281-447B-B05C-0150F1FC60DE}">
      <dgm:prSet/>
      <dgm:spPr/>
      <dgm:t>
        <a:bodyPr/>
        <a:lstStyle/>
        <a:p>
          <a:endParaRPr lang="ru-RU"/>
        </a:p>
      </dgm:t>
    </dgm:pt>
    <dgm:pt modelId="{F2F6BC1B-C375-43A7-AA8A-FE0D1C5185C0}">
      <dgm:prSet/>
      <dgm:spPr/>
      <dgm:t>
        <a:bodyPr/>
        <a:lstStyle/>
        <a:p>
          <a:r>
            <a:rPr lang="ru-RU" smtClean="0"/>
            <a:t>Речевые игры </a:t>
          </a:r>
          <a:endParaRPr lang="ru-RU" dirty="0"/>
        </a:p>
      </dgm:t>
    </dgm:pt>
    <dgm:pt modelId="{4A39360B-E42A-47B7-909F-5F03B44763DA}" type="parTrans" cxnId="{32F85A7D-ED45-428B-B045-408D6E46572F}">
      <dgm:prSet/>
      <dgm:spPr/>
      <dgm:t>
        <a:bodyPr/>
        <a:lstStyle/>
        <a:p>
          <a:endParaRPr lang="ru-RU"/>
        </a:p>
      </dgm:t>
    </dgm:pt>
    <dgm:pt modelId="{C01AF2E3-1576-4C2B-9B0A-C408324D5C02}" type="sibTrans" cxnId="{32F85A7D-ED45-428B-B045-408D6E46572F}">
      <dgm:prSet/>
      <dgm:spPr/>
      <dgm:t>
        <a:bodyPr/>
        <a:lstStyle/>
        <a:p>
          <a:endParaRPr lang="ru-RU"/>
        </a:p>
      </dgm:t>
    </dgm:pt>
    <dgm:pt modelId="{44CB8F8B-1849-4C1F-8604-862E3A36E52D}">
      <dgm:prSet/>
      <dgm:spPr/>
      <dgm:t>
        <a:bodyPr/>
        <a:lstStyle/>
        <a:p>
          <a:r>
            <a:rPr lang="ru-RU" smtClean="0"/>
            <a:t>Музыкальные игры </a:t>
          </a:r>
          <a:endParaRPr lang="ru-RU" dirty="0"/>
        </a:p>
      </dgm:t>
    </dgm:pt>
    <dgm:pt modelId="{4B20C347-9C9E-43B5-B966-256DCF270D2E}" type="parTrans" cxnId="{C876A26E-D80C-41CB-BDAB-DDF4279A5883}">
      <dgm:prSet/>
      <dgm:spPr/>
      <dgm:t>
        <a:bodyPr/>
        <a:lstStyle/>
        <a:p>
          <a:endParaRPr lang="ru-RU"/>
        </a:p>
      </dgm:t>
    </dgm:pt>
    <dgm:pt modelId="{9E11366B-AD46-409D-94DD-B42268866392}" type="sibTrans" cxnId="{C876A26E-D80C-41CB-BDAB-DDF4279A5883}">
      <dgm:prSet/>
      <dgm:spPr/>
      <dgm:t>
        <a:bodyPr/>
        <a:lstStyle/>
        <a:p>
          <a:endParaRPr lang="ru-RU"/>
        </a:p>
      </dgm:t>
    </dgm:pt>
    <dgm:pt modelId="{D271BC42-8A5A-4E60-9289-49CAF05A7E92}" type="pres">
      <dgm:prSet presAssocID="{ABEE8301-5AFA-4DE6-BC1B-723BB344B6B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2AE796-B799-4974-B180-905AAF9ED955}" type="pres">
      <dgm:prSet presAssocID="{5D9D93FF-5FEC-4715-9D2C-E722A75B4644}" presName="root1" presStyleCnt="0"/>
      <dgm:spPr/>
      <dgm:t>
        <a:bodyPr/>
        <a:lstStyle/>
        <a:p>
          <a:endParaRPr lang="ru-RU"/>
        </a:p>
      </dgm:t>
    </dgm:pt>
    <dgm:pt modelId="{A5AA7EE5-48E2-47F3-9B3A-6053A98CF912}" type="pres">
      <dgm:prSet presAssocID="{5D9D93FF-5FEC-4715-9D2C-E722A75B4644}" presName="LevelOneTextNode" presStyleLbl="node0" presStyleIdx="0" presStyleCnt="1" custScaleY="1215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645CB1-A8F4-4431-A41B-A7FEE1686141}" type="pres">
      <dgm:prSet presAssocID="{5D9D93FF-5FEC-4715-9D2C-E722A75B4644}" presName="level2hierChild" presStyleCnt="0"/>
      <dgm:spPr/>
      <dgm:t>
        <a:bodyPr/>
        <a:lstStyle/>
        <a:p>
          <a:endParaRPr lang="ru-RU"/>
        </a:p>
      </dgm:t>
    </dgm:pt>
    <dgm:pt modelId="{D5BD0DF2-7FC8-46B6-A159-933ACC6F6F72}" type="pres">
      <dgm:prSet presAssocID="{81168634-732D-412A-8B77-89AF0078A8BB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8D7C9A1A-169B-4309-8440-D018ACA4E76F}" type="pres">
      <dgm:prSet presAssocID="{81168634-732D-412A-8B77-89AF0078A8BB}" presName="connTx" presStyleLbl="parChTrans1D2" presStyleIdx="0" presStyleCnt="7"/>
      <dgm:spPr/>
      <dgm:t>
        <a:bodyPr/>
        <a:lstStyle/>
        <a:p>
          <a:endParaRPr lang="ru-RU"/>
        </a:p>
      </dgm:t>
    </dgm:pt>
    <dgm:pt modelId="{7E454AD9-181B-4E18-B480-F1054D0BB4E6}" type="pres">
      <dgm:prSet presAssocID="{94463D67-24C4-4A50-8407-22060360551E}" presName="root2" presStyleCnt="0"/>
      <dgm:spPr/>
      <dgm:t>
        <a:bodyPr/>
        <a:lstStyle/>
        <a:p>
          <a:endParaRPr lang="ru-RU"/>
        </a:p>
      </dgm:t>
    </dgm:pt>
    <dgm:pt modelId="{31998B6A-078E-4E98-9F6E-BBAE3010C004}" type="pres">
      <dgm:prSet presAssocID="{94463D67-24C4-4A50-8407-22060360551E}" presName="LevelTwoTextNode" presStyleLbl="node2" presStyleIdx="0" presStyleCnt="7" custScaleX="1242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114229-36D8-4B1F-B2E3-CAA22FF709EC}" type="pres">
      <dgm:prSet presAssocID="{94463D67-24C4-4A50-8407-22060360551E}" presName="level3hierChild" presStyleCnt="0"/>
      <dgm:spPr/>
      <dgm:t>
        <a:bodyPr/>
        <a:lstStyle/>
        <a:p>
          <a:endParaRPr lang="ru-RU"/>
        </a:p>
      </dgm:t>
    </dgm:pt>
    <dgm:pt modelId="{C0ED395F-0A7E-4491-9EF0-4675B6D08945}" type="pres">
      <dgm:prSet presAssocID="{78F35BA5-C97A-4BF1-AEC5-5BDC43356ACB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41A667AE-7588-4018-876C-2FDA43E9A33A}" type="pres">
      <dgm:prSet presAssocID="{78F35BA5-C97A-4BF1-AEC5-5BDC43356ACB}" presName="connTx" presStyleLbl="parChTrans1D2" presStyleIdx="1" presStyleCnt="7"/>
      <dgm:spPr/>
      <dgm:t>
        <a:bodyPr/>
        <a:lstStyle/>
        <a:p>
          <a:endParaRPr lang="ru-RU"/>
        </a:p>
      </dgm:t>
    </dgm:pt>
    <dgm:pt modelId="{FC076789-4F2D-40E9-8365-D35AE32221C9}" type="pres">
      <dgm:prSet presAssocID="{E8D6FA69-5C66-4FFA-A4E2-55D8F7F40A2C}" presName="root2" presStyleCnt="0"/>
      <dgm:spPr/>
      <dgm:t>
        <a:bodyPr/>
        <a:lstStyle/>
        <a:p>
          <a:endParaRPr lang="ru-RU"/>
        </a:p>
      </dgm:t>
    </dgm:pt>
    <dgm:pt modelId="{66853392-FBC6-4478-AD17-97EDBA196806}" type="pres">
      <dgm:prSet presAssocID="{E8D6FA69-5C66-4FFA-A4E2-55D8F7F40A2C}" presName="LevelTwoTextNode" presStyleLbl="node2" presStyleIdx="1" presStyleCnt="7" custScaleX="1242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5A0360-103F-4044-825F-2ED6FC4AD5DB}" type="pres">
      <dgm:prSet presAssocID="{E8D6FA69-5C66-4FFA-A4E2-55D8F7F40A2C}" presName="level3hierChild" presStyleCnt="0"/>
      <dgm:spPr/>
      <dgm:t>
        <a:bodyPr/>
        <a:lstStyle/>
        <a:p>
          <a:endParaRPr lang="ru-RU"/>
        </a:p>
      </dgm:t>
    </dgm:pt>
    <dgm:pt modelId="{FA32095D-EBFC-4621-A97F-554B4535BDD3}" type="pres">
      <dgm:prSet presAssocID="{47577415-DF50-4826-B325-E1A9486D4B90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0B8600EF-C4B8-4021-9FE6-31038CD09B83}" type="pres">
      <dgm:prSet presAssocID="{47577415-DF50-4826-B325-E1A9486D4B90}" presName="connTx" presStyleLbl="parChTrans1D2" presStyleIdx="2" presStyleCnt="7"/>
      <dgm:spPr/>
      <dgm:t>
        <a:bodyPr/>
        <a:lstStyle/>
        <a:p>
          <a:endParaRPr lang="ru-RU"/>
        </a:p>
      </dgm:t>
    </dgm:pt>
    <dgm:pt modelId="{BC13016C-ECE7-470B-A29C-10404698C895}" type="pres">
      <dgm:prSet presAssocID="{78FC1465-D9FA-4D1B-B620-9D2EBCA0F795}" presName="root2" presStyleCnt="0"/>
      <dgm:spPr/>
      <dgm:t>
        <a:bodyPr/>
        <a:lstStyle/>
        <a:p>
          <a:endParaRPr lang="ru-RU"/>
        </a:p>
      </dgm:t>
    </dgm:pt>
    <dgm:pt modelId="{EB8B4011-2643-4CF1-8AAC-613EBDEC257D}" type="pres">
      <dgm:prSet presAssocID="{78FC1465-D9FA-4D1B-B620-9D2EBCA0F795}" presName="LevelTwoTextNode" presStyleLbl="node2" presStyleIdx="2" presStyleCnt="7" custScaleX="1232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81F4BF-BD51-4700-8D08-F85127F94FC9}" type="pres">
      <dgm:prSet presAssocID="{78FC1465-D9FA-4D1B-B620-9D2EBCA0F795}" presName="level3hierChild" presStyleCnt="0"/>
      <dgm:spPr/>
      <dgm:t>
        <a:bodyPr/>
        <a:lstStyle/>
        <a:p>
          <a:endParaRPr lang="ru-RU"/>
        </a:p>
      </dgm:t>
    </dgm:pt>
    <dgm:pt modelId="{0A23D3A5-6F7F-4108-BAF3-E1458DF04C0F}" type="pres">
      <dgm:prSet presAssocID="{634FE761-F1B3-4A02-8F0A-B332E5BC8DEB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DC0DF71A-9F19-46C2-9146-B7E4FDB33996}" type="pres">
      <dgm:prSet presAssocID="{634FE761-F1B3-4A02-8F0A-B332E5BC8DEB}" presName="connTx" presStyleLbl="parChTrans1D2" presStyleIdx="3" presStyleCnt="7"/>
      <dgm:spPr/>
      <dgm:t>
        <a:bodyPr/>
        <a:lstStyle/>
        <a:p>
          <a:endParaRPr lang="ru-RU"/>
        </a:p>
      </dgm:t>
    </dgm:pt>
    <dgm:pt modelId="{2A97C676-344F-48FE-990D-0C5938BD6919}" type="pres">
      <dgm:prSet presAssocID="{EB1C1A5A-77BD-4AE1-8374-51063FA721F6}" presName="root2" presStyleCnt="0"/>
      <dgm:spPr/>
      <dgm:t>
        <a:bodyPr/>
        <a:lstStyle/>
        <a:p>
          <a:endParaRPr lang="ru-RU"/>
        </a:p>
      </dgm:t>
    </dgm:pt>
    <dgm:pt modelId="{A23C9CA3-9107-4B9A-9621-5F15C7CC1B1A}" type="pres">
      <dgm:prSet presAssocID="{EB1C1A5A-77BD-4AE1-8374-51063FA721F6}" presName="LevelTwoTextNode" presStyleLbl="node2" presStyleIdx="3" presStyleCnt="7" custScaleX="1242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82AD02-3033-4CEB-B94A-80B55BE9B457}" type="pres">
      <dgm:prSet presAssocID="{EB1C1A5A-77BD-4AE1-8374-51063FA721F6}" presName="level3hierChild" presStyleCnt="0"/>
      <dgm:spPr/>
      <dgm:t>
        <a:bodyPr/>
        <a:lstStyle/>
        <a:p>
          <a:endParaRPr lang="ru-RU"/>
        </a:p>
      </dgm:t>
    </dgm:pt>
    <dgm:pt modelId="{8B987B21-A811-4900-9284-BC99C9779D8E}" type="pres">
      <dgm:prSet presAssocID="{A3AFD49F-CC87-4B29-9B3B-D59E300D6422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00292A23-E3BA-4271-8246-3523D644FA56}" type="pres">
      <dgm:prSet presAssocID="{A3AFD49F-CC87-4B29-9B3B-D59E300D6422}" presName="connTx" presStyleLbl="parChTrans1D2" presStyleIdx="4" presStyleCnt="7"/>
      <dgm:spPr/>
      <dgm:t>
        <a:bodyPr/>
        <a:lstStyle/>
        <a:p>
          <a:endParaRPr lang="ru-RU"/>
        </a:p>
      </dgm:t>
    </dgm:pt>
    <dgm:pt modelId="{6BBA12FE-2910-411B-9C5C-252D685E08B5}" type="pres">
      <dgm:prSet presAssocID="{EB020BF0-1186-4501-A408-00C4781BDC9E}" presName="root2" presStyleCnt="0"/>
      <dgm:spPr/>
      <dgm:t>
        <a:bodyPr/>
        <a:lstStyle/>
        <a:p>
          <a:endParaRPr lang="ru-RU"/>
        </a:p>
      </dgm:t>
    </dgm:pt>
    <dgm:pt modelId="{36A874A9-A0DB-45B0-A68A-565769DA6A5A}" type="pres">
      <dgm:prSet presAssocID="{EB020BF0-1186-4501-A408-00C4781BDC9E}" presName="LevelTwoTextNode" presStyleLbl="node2" presStyleIdx="4" presStyleCnt="7" custScaleX="1242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95413B-034A-49C7-8593-4C777B5B7B30}" type="pres">
      <dgm:prSet presAssocID="{EB020BF0-1186-4501-A408-00C4781BDC9E}" presName="level3hierChild" presStyleCnt="0"/>
      <dgm:spPr/>
      <dgm:t>
        <a:bodyPr/>
        <a:lstStyle/>
        <a:p>
          <a:endParaRPr lang="ru-RU"/>
        </a:p>
      </dgm:t>
    </dgm:pt>
    <dgm:pt modelId="{DC7642E9-CD96-427A-BCA5-77782F64EBC5}" type="pres">
      <dgm:prSet presAssocID="{4A39360B-E42A-47B7-909F-5F03B44763DA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941D084B-A73D-405B-A66D-FB82382CE2B5}" type="pres">
      <dgm:prSet presAssocID="{4A39360B-E42A-47B7-909F-5F03B44763DA}" presName="connTx" presStyleLbl="parChTrans1D2" presStyleIdx="5" presStyleCnt="7"/>
      <dgm:spPr/>
      <dgm:t>
        <a:bodyPr/>
        <a:lstStyle/>
        <a:p>
          <a:endParaRPr lang="ru-RU"/>
        </a:p>
      </dgm:t>
    </dgm:pt>
    <dgm:pt modelId="{56866057-AB3D-468A-8DA5-7103141DC5BD}" type="pres">
      <dgm:prSet presAssocID="{F2F6BC1B-C375-43A7-AA8A-FE0D1C5185C0}" presName="root2" presStyleCnt="0"/>
      <dgm:spPr/>
      <dgm:t>
        <a:bodyPr/>
        <a:lstStyle/>
        <a:p>
          <a:endParaRPr lang="ru-RU"/>
        </a:p>
      </dgm:t>
    </dgm:pt>
    <dgm:pt modelId="{2CF520BD-0854-4DC8-9D1F-A7AC83EF3406}" type="pres">
      <dgm:prSet presAssocID="{F2F6BC1B-C375-43A7-AA8A-FE0D1C5185C0}" presName="LevelTwoTextNode" presStyleLbl="node2" presStyleIdx="5" presStyleCnt="7" custScaleX="1242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2E80C8-A92C-4626-88D1-73E843BD5539}" type="pres">
      <dgm:prSet presAssocID="{F2F6BC1B-C375-43A7-AA8A-FE0D1C5185C0}" presName="level3hierChild" presStyleCnt="0"/>
      <dgm:spPr/>
      <dgm:t>
        <a:bodyPr/>
        <a:lstStyle/>
        <a:p>
          <a:endParaRPr lang="ru-RU"/>
        </a:p>
      </dgm:t>
    </dgm:pt>
    <dgm:pt modelId="{BD31934D-9C8E-40B1-8567-8B8E60F0FEF3}" type="pres">
      <dgm:prSet presAssocID="{4B20C347-9C9E-43B5-B966-256DCF270D2E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4BE287F5-6E30-4E05-870B-C4A02ED65956}" type="pres">
      <dgm:prSet presAssocID="{4B20C347-9C9E-43B5-B966-256DCF270D2E}" presName="connTx" presStyleLbl="parChTrans1D2" presStyleIdx="6" presStyleCnt="7"/>
      <dgm:spPr/>
      <dgm:t>
        <a:bodyPr/>
        <a:lstStyle/>
        <a:p>
          <a:endParaRPr lang="ru-RU"/>
        </a:p>
      </dgm:t>
    </dgm:pt>
    <dgm:pt modelId="{ECEAE0E6-E553-4E55-9BF7-3E12E70DC0AC}" type="pres">
      <dgm:prSet presAssocID="{44CB8F8B-1849-4C1F-8604-862E3A36E52D}" presName="root2" presStyleCnt="0"/>
      <dgm:spPr/>
      <dgm:t>
        <a:bodyPr/>
        <a:lstStyle/>
        <a:p>
          <a:endParaRPr lang="ru-RU"/>
        </a:p>
      </dgm:t>
    </dgm:pt>
    <dgm:pt modelId="{D3637B54-7EE9-48E4-B80D-BC35A2F279DD}" type="pres">
      <dgm:prSet presAssocID="{44CB8F8B-1849-4C1F-8604-862E3A36E52D}" presName="LevelTwoTextNode" presStyleLbl="node2" presStyleIdx="6" presStyleCnt="7" custScaleX="1242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6A5F7A-C499-4597-84AA-E0B60107A9EB}" type="pres">
      <dgm:prSet presAssocID="{44CB8F8B-1849-4C1F-8604-862E3A36E52D}" presName="level3hierChild" presStyleCnt="0"/>
      <dgm:spPr/>
      <dgm:t>
        <a:bodyPr/>
        <a:lstStyle/>
        <a:p>
          <a:endParaRPr lang="ru-RU"/>
        </a:p>
      </dgm:t>
    </dgm:pt>
  </dgm:ptLst>
  <dgm:cxnLst>
    <dgm:cxn modelId="{C1895ABA-185A-45AC-87A7-D846D3A4B919}" type="presOf" srcId="{5D9D93FF-5FEC-4715-9D2C-E722A75B4644}" destId="{A5AA7EE5-48E2-47F3-9B3A-6053A98CF912}" srcOrd="0" destOrd="0" presId="urn:microsoft.com/office/officeart/2008/layout/HorizontalMultiLevelHierarchy"/>
    <dgm:cxn modelId="{35084018-5281-447B-B05C-0150F1FC60DE}" srcId="{5D9D93FF-5FEC-4715-9D2C-E722A75B4644}" destId="{EB020BF0-1186-4501-A408-00C4781BDC9E}" srcOrd="4" destOrd="0" parTransId="{A3AFD49F-CC87-4B29-9B3B-D59E300D6422}" sibTransId="{787004A5-B3E4-497F-ADBC-9647A80983F9}"/>
    <dgm:cxn modelId="{30A3848B-ADF4-421E-946D-B5C6090E2CCA}" type="presOf" srcId="{E8D6FA69-5C66-4FFA-A4E2-55D8F7F40A2C}" destId="{66853392-FBC6-4478-AD17-97EDBA196806}" srcOrd="0" destOrd="0" presId="urn:microsoft.com/office/officeart/2008/layout/HorizontalMultiLevelHierarchy"/>
    <dgm:cxn modelId="{498AE0E2-4091-4D44-8B63-FBBCF539D408}" type="presOf" srcId="{F2F6BC1B-C375-43A7-AA8A-FE0D1C5185C0}" destId="{2CF520BD-0854-4DC8-9D1F-A7AC83EF3406}" srcOrd="0" destOrd="0" presId="urn:microsoft.com/office/officeart/2008/layout/HorizontalMultiLevelHierarchy"/>
    <dgm:cxn modelId="{10B0539B-C90D-4121-8497-A958E4BB41D0}" srcId="{5D9D93FF-5FEC-4715-9D2C-E722A75B4644}" destId="{E8D6FA69-5C66-4FFA-A4E2-55D8F7F40A2C}" srcOrd="1" destOrd="0" parTransId="{78F35BA5-C97A-4BF1-AEC5-5BDC43356ACB}" sibTransId="{DBE9603E-DB51-4FDD-8872-72228F1442A2}"/>
    <dgm:cxn modelId="{C876A26E-D80C-41CB-BDAB-DDF4279A5883}" srcId="{5D9D93FF-5FEC-4715-9D2C-E722A75B4644}" destId="{44CB8F8B-1849-4C1F-8604-862E3A36E52D}" srcOrd="6" destOrd="0" parTransId="{4B20C347-9C9E-43B5-B966-256DCF270D2E}" sibTransId="{9E11366B-AD46-409D-94DD-B42268866392}"/>
    <dgm:cxn modelId="{2DF83024-C6B0-4192-8BEF-9FE80BCC3B9B}" srcId="{5D9D93FF-5FEC-4715-9D2C-E722A75B4644}" destId="{EB1C1A5A-77BD-4AE1-8374-51063FA721F6}" srcOrd="3" destOrd="0" parTransId="{634FE761-F1B3-4A02-8F0A-B332E5BC8DEB}" sibTransId="{4C9C253D-05D7-4EDA-9608-FA4A67E18CC7}"/>
    <dgm:cxn modelId="{ECE4A1E7-363F-48ED-B023-863A04B38606}" type="presOf" srcId="{634FE761-F1B3-4A02-8F0A-B332E5BC8DEB}" destId="{0A23D3A5-6F7F-4108-BAF3-E1458DF04C0F}" srcOrd="0" destOrd="0" presId="urn:microsoft.com/office/officeart/2008/layout/HorizontalMultiLevelHierarchy"/>
    <dgm:cxn modelId="{1877C516-C9F4-4842-A334-CE167B9A1C35}" type="presOf" srcId="{47577415-DF50-4826-B325-E1A9486D4B90}" destId="{0B8600EF-C4B8-4021-9FE6-31038CD09B83}" srcOrd="1" destOrd="0" presId="urn:microsoft.com/office/officeart/2008/layout/HorizontalMultiLevelHierarchy"/>
    <dgm:cxn modelId="{DC80187D-A9EA-48E1-9311-47B1412389F3}" type="presOf" srcId="{ABEE8301-5AFA-4DE6-BC1B-723BB344B6B7}" destId="{D271BC42-8A5A-4E60-9289-49CAF05A7E92}" srcOrd="0" destOrd="0" presId="urn:microsoft.com/office/officeart/2008/layout/HorizontalMultiLevelHierarchy"/>
    <dgm:cxn modelId="{45749141-D326-425E-81B5-90E0DB675999}" type="presOf" srcId="{4A39360B-E42A-47B7-909F-5F03B44763DA}" destId="{DC7642E9-CD96-427A-BCA5-77782F64EBC5}" srcOrd="0" destOrd="0" presId="urn:microsoft.com/office/officeart/2008/layout/HorizontalMultiLevelHierarchy"/>
    <dgm:cxn modelId="{72D549EE-202A-4B43-92F4-BB37A40559A6}" type="presOf" srcId="{A3AFD49F-CC87-4B29-9B3B-D59E300D6422}" destId="{00292A23-E3BA-4271-8246-3523D644FA56}" srcOrd="1" destOrd="0" presId="urn:microsoft.com/office/officeart/2008/layout/HorizontalMultiLevelHierarchy"/>
    <dgm:cxn modelId="{7B29A27F-015B-4392-B4A0-7A61DFA69F27}" type="presOf" srcId="{4B20C347-9C9E-43B5-B966-256DCF270D2E}" destId="{4BE287F5-6E30-4E05-870B-C4A02ED65956}" srcOrd="1" destOrd="0" presId="urn:microsoft.com/office/officeart/2008/layout/HorizontalMultiLevelHierarchy"/>
    <dgm:cxn modelId="{050213C1-5DE6-42A6-B3FA-5E9930877A5D}" type="presOf" srcId="{81168634-732D-412A-8B77-89AF0078A8BB}" destId="{D5BD0DF2-7FC8-46B6-A159-933ACC6F6F72}" srcOrd="0" destOrd="0" presId="urn:microsoft.com/office/officeart/2008/layout/HorizontalMultiLevelHierarchy"/>
    <dgm:cxn modelId="{34B8D0C7-66D8-4560-B2F6-E43B86E9E038}" type="presOf" srcId="{EB1C1A5A-77BD-4AE1-8374-51063FA721F6}" destId="{A23C9CA3-9107-4B9A-9621-5F15C7CC1B1A}" srcOrd="0" destOrd="0" presId="urn:microsoft.com/office/officeart/2008/layout/HorizontalMultiLevelHierarchy"/>
    <dgm:cxn modelId="{2548A527-BDFC-4F6D-897C-D0EBC64FA227}" type="presOf" srcId="{A3AFD49F-CC87-4B29-9B3B-D59E300D6422}" destId="{8B987B21-A811-4900-9284-BC99C9779D8E}" srcOrd="0" destOrd="0" presId="urn:microsoft.com/office/officeart/2008/layout/HorizontalMultiLevelHierarchy"/>
    <dgm:cxn modelId="{E3476CEB-B897-44DA-9A4D-485B65351EB2}" type="presOf" srcId="{44CB8F8B-1849-4C1F-8604-862E3A36E52D}" destId="{D3637B54-7EE9-48E4-B80D-BC35A2F279DD}" srcOrd="0" destOrd="0" presId="urn:microsoft.com/office/officeart/2008/layout/HorizontalMultiLevelHierarchy"/>
    <dgm:cxn modelId="{857BB3BF-5EE5-47F9-846C-8B04DF8174DD}" type="presOf" srcId="{634FE761-F1B3-4A02-8F0A-B332E5BC8DEB}" destId="{DC0DF71A-9F19-46C2-9146-B7E4FDB33996}" srcOrd="1" destOrd="0" presId="urn:microsoft.com/office/officeart/2008/layout/HorizontalMultiLevelHierarchy"/>
    <dgm:cxn modelId="{5CC60108-B8A8-4A59-8BAE-E5304D42BB70}" type="presOf" srcId="{47577415-DF50-4826-B325-E1A9486D4B90}" destId="{FA32095D-EBFC-4621-A97F-554B4535BDD3}" srcOrd="0" destOrd="0" presId="urn:microsoft.com/office/officeart/2008/layout/HorizontalMultiLevelHierarchy"/>
    <dgm:cxn modelId="{3963503E-BE66-421B-A65F-909D25C603E3}" type="presOf" srcId="{94463D67-24C4-4A50-8407-22060360551E}" destId="{31998B6A-078E-4E98-9F6E-BBAE3010C004}" srcOrd="0" destOrd="0" presId="urn:microsoft.com/office/officeart/2008/layout/HorizontalMultiLevelHierarchy"/>
    <dgm:cxn modelId="{D97A94D0-9BCB-4699-AB1B-DB61934E8356}" type="presOf" srcId="{4B20C347-9C9E-43B5-B966-256DCF270D2E}" destId="{BD31934D-9C8E-40B1-8567-8B8E60F0FEF3}" srcOrd="0" destOrd="0" presId="urn:microsoft.com/office/officeart/2008/layout/HorizontalMultiLevelHierarchy"/>
    <dgm:cxn modelId="{D280778B-E6AC-4174-ABB2-8EAA4166EC71}" type="presOf" srcId="{78F35BA5-C97A-4BF1-AEC5-5BDC43356ACB}" destId="{41A667AE-7588-4018-876C-2FDA43E9A33A}" srcOrd="1" destOrd="0" presId="urn:microsoft.com/office/officeart/2008/layout/HorizontalMultiLevelHierarchy"/>
    <dgm:cxn modelId="{32F85A7D-ED45-428B-B045-408D6E46572F}" srcId="{5D9D93FF-5FEC-4715-9D2C-E722A75B4644}" destId="{F2F6BC1B-C375-43A7-AA8A-FE0D1C5185C0}" srcOrd="5" destOrd="0" parTransId="{4A39360B-E42A-47B7-909F-5F03B44763DA}" sibTransId="{C01AF2E3-1576-4C2B-9B0A-C408324D5C02}"/>
    <dgm:cxn modelId="{B151B7B0-7DA6-4B3C-8A4F-39AC804F6F63}" type="presOf" srcId="{78FC1465-D9FA-4D1B-B620-9D2EBCA0F795}" destId="{EB8B4011-2643-4CF1-8AAC-613EBDEC257D}" srcOrd="0" destOrd="0" presId="urn:microsoft.com/office/officeart/2008/layout/HorizontalMultiLevelHierarchy"/>
    <dgm:cxn modelId="{2A885C8A-6067-4A9E-9EF4-C011A9DE92A1}" srcId="{ABEE8301-5AFA-4DE6-BC1B-723BB344B6B7}" destId="{5D9D93FF-5FEC-4715-9D2C-E722A75B4644}" srcOrd="0" destOrd="0" parTransId="{CE77E3DF-2B52-499F-B84A-023901872362}" sibTransId="{89C1E86A-A6BD-48AC-ACE5-B03078929C60}"/>
    <dgm:cxn modelId="{D3B0E685-5001-4D58-9D48-C76F14FF30EA}" type="presOf" srcId="{4A39360B-E42A-47B7-909F-5F03B44763DA}" destId="{941D084B-A73D-405B-A66D-FB82382CE2B5}" srcOrd="1" destOrd="0" presId="urn:microsoft.com/office/officeart/2008/layout/HorizontalMultiLevelHierarchy"/>
    <dgm:cxn modelId="{7020947C-1B8F-4960-BDC3-5D40D2AE8B09}" type="presOf" srcId="{EB020BF0-1186-4501-A408-00C4781BDC9E}" destId="{36A874A9-A0DB-45B0-A68A-565769DA6A5A}" srcOrd="0" destOrd="0" presId="urn:microsoft.com/office/officeart/2008/layout/HorizontalMultiLevelHierarchy"/>
    <dgm:cxn modelId="{0EFA4D97-65B9-47BA-A2DD-281050247F30}" srcId="{5D9D93FF-5FEC-4715-9D2C-E722A75B4644}" destId="{78FC1465-D9FA-4D1B-B620-9D2EBCA0F795}" srcOrd="2" destOrd="0" parTransId="{47577415-DF50-4826-B325-E1A9486D4B90}" sibTransId="{ADF455F5-A5D7-41F9-96DB-7B733682F97C}"/>
    <dgm:cxn modelId="{908741A8-FAD9-4088-8AF7-EE25594B3A9B}" type="presOf" srcId="{81168634-732D-412A-8B77-89AF0078A8BB}" destId="{8D7C9A1A-169B-4309-8440-D018ACA4E76F}" srcOrd="1" destOrd="0" presId="urn:microsoft.com/office/officeart/2008/layout/HorizontalMultiLevelHierarchy"/>
    <dgm:cxn modelId="{455CBC71-7232-49A8-AEEE-D48E57EA7DAC}" type="presOf" srcId="{78F35BA5-C97A-4BF1-AEC5-5BDC43356ACB}" destId="{C0ED395F-0A7E-4491-9EF0-4675B6D08945}" srcOrd="0" destOrd="0" presId="urn:microsoft.com/office/officeart/2008/layout/HorizontalMultiLevelHierarchy"/>
    <dgm:cxn modelId="{7E3D6197-7809-4DE5-B848-073D78410878}" srcId="{5D9D93FF-5FEC-4715-9D2C-E722A75B4644}" destId="{94463D67-24C4-4A50-8407-22060360551E}" srcOrd="0" destOrd="0" parTransId="{81168634-732D-412A-8B77-89AF0078A8BB}" sibTransId="{B43965FC-479D-4490-9B4B-B78120A9BE88}"/>
    <dgm:cxn modelId="{E17D1591-1F82-4D3B-83AC-A05D2E749CB9}" type="presParOf" srcId="{D271BC42-8A5A-4E60-9289-49CAF05A7E92}" destId="{6E2AE796-B799-4974-B180-905AAF9ED955}" srcOrd="0" destOrd="0" presId="urn:microsoft.com/office/officeart/2008/layout/HorizontalMultiLevelHierarchy"/>
    <dgm:cxn modelId="{5FEA57B1-9398-4612-9E32-6F604C671985}" type="presParOf" srcId="{6E2AE796-B799-4974-B180-905AAF9ED955}" destId="{A5AA7EE5-48E2-47F3-9B3A-6053A98CF912}" srcOrd="0" destOrd="0" presId="urn:microsoft.com/office/officeart/2008/layout/HorizontalMultiLevelHierarchy"/>
    <dgm:cxn modelId="{456E5B86-1793-4F07-9F2C-5D26D954CD93}" type="presParOf" srcId="{6E2AE796-B799-4974-B180-905AAF9ED955}" destId="{01645CB1-A8F4-4431-A41B-A7FEE1686141}" srcOrd="1" destOrd="0" presId="urn:microsoft.com/office/officeart/2008/layout/HorizontalMultiLevelHierarchy"/>
    <dgm:cxn modelId="{260D9D03-906B-47CB-8C96-7CF1AF314597}" type="presParOf" srcId="{01645CB1-A8F4-4431-A41B-A7FEE1686141}" destId="{D5BD0DF2-7FC8-46B6-A159-933ACC6F6F72}" srcOrd="0" destOrd="0" presId="urn:microsoft.com/office/officeart/2008/layout/HorizontalMultiLevelHierarchy"/>
    <dgm:cxn modelId="{4887B79A-3390-4802-BD46-2D268AC010BA}" type="presParOf" srcId="{D5BD0DF2-7FC8-46B6-A159-933ACC6F6F72}" destId="{8D7C9A1A-169B-4309-8440-D018ACA4E76F}" srcOrd="0" destOrd="0" presId="urn:microsoft.com/office/officeart/2008/layout/HorizontalMultiLevelHierarchy"/>
    <dgm:cxn modelId="{95E7B52D-D0A5-490C-A5D8-8120819990F4}" type="presParOf" srcId="{01645CB1-A8F4-4431-A41B-A7FEE1686141}" destId="{7E454AD9-181B-4E18-B480-F1054D0BB4E6}" srcOrd="1" destOrd="0" presId="urn:microsoft.com/office/officeart/2008/layout/HorizontalMultiLevelHierarchy"/>
    <dgm:cxn modelId="{5CAB7E76-910D-4293-AAC2-67D23518FEF8}" type="presParOf" srcId="{7E454AD9-181B-4E18-B480-F1054D0BB4E6}" destId="{31998B6A-078E-4E98-9F6E-BBAE3010C004}" srcOrd="0" destOrd="0" presId="urn:microsoft.com/office/officeart/2008/layout/HorizontalMultiLevelHierarchy"/>
    <dgm:cxn modelId="{D3357203-1763-4011-95E9-96964BD8664C}" type="presParOf" srcId="{7E454AD9-181B-4E18-B480-F1054D0BB4E6}" destId="{F1114229-36D8-4B1F-B2E3-CAA22FF709EC}" srcOrd="1" destOrd="0" presId="urn:microsoft.com/office/officeart/2008/layout/HorizontalMultiLevelHierarchy"/>
    <dgm:cxn modelId="{FF7A3FCB-CB40-4175-8B80-986CDE944BCA}" type="presParOf" srcId="{01645CB1-A8F4-4431-A41B-A7FEE1686141}" destId="{C0ED395F-0A7E-4491-9EF0-4675B6D08945}" srcOrd="2" destOrd="0" presId="urn:microsoft.com/office/officeart/2008/layout/HorizontalMultiLevelHierarchy"/>
    <dgm:cxn modelId="{68A3D1C5-EC8D-4116-A5EF-00C82F65ABA4}" type="presParOf" srcId="{C0ED395F-0A7E-4491-9EF0-4675B6D08945}" destId="{41A667AE-7588-4018-876C-2FDA43E9A33A}" srcOrd="0" destOrd="0" presId="urn:microsoft.com/office/officeart/2008/layout/HorizontalMultiLevelHierarchy"/>
    <dgm:cxn modelId="{EEA26E54-8031-4D4F-9E7F-ED5C6D51A457}" type="presParOf" srcId="{01645CB1-A8F4-4431-A41B-A7FEE1686141}" destId="{FC076789-4F2D-40E9-8365-D35AE32221C9}" srcOrd="3" destOrd="0" presId="urn:microsoft.com/office/officeart/2008/layout/HorizontalMultiLevelHierarchy"/>
    <dgm:cxn modelId="{3D89A9FE-A4C7-4AC9-BEEB-7F85B494D841}" type="presParOf" srcId="{FC076789-4F2D-40E9-8365-D35AE32221C9}" destId="{66853392-FBC6-4478-AD17-97EDBA196806}" srcOrd="0" destOrd="0" presId="urn:microsoft.com/office/officeart/2008/layout/HorizontalMultiLevelHierarchy"/>
    <dgm:cxn modelId="{3A30F6C6-02F3-41D0-8989-E7FC9471AD1C}" type="presParOf" srcId="{FC076789-4F2D-40E9-8365-D35AE32221C9}" destId="{EC5A0360-103F-4044-825F-2ED6FC4AD5DB}" srcOrd="1" destOrd="0" presId="urn:microsoft.com/office/officeart/2008/layout/HorizontalMultiLevelHierarchy"/>
    <dgm:cxn modelId="{84A1B86C-DEDF-4DCA-B708-2AD20D9F435E}" type="presParOf" srcId="{01645CB1-A8F4-4431-A41B-A7FEE1686141}" destId="{FA32095D-EBFC-4621-A97F-554B4535BDD3}" srcOrd="4" destOrd="0" presId="urn:microsoft.com/office/officeart/2008/layout/HorizontalMultiLevelHierarchy"/>
    <dgm:cxn modelId="{43459378-C157-4A2B-80A2-0D662F19A2EC}" type="presParOf" srcId="{FA32095D-EBFC-4621-A97F-554B4535BDD3}" destId="{0B8600EF-C4B8-4021-9FE6-31038CD09B83}" srcOrd="0" destOrd="0" presId="urn:microsoft.com/office/officeart/2008/layout/HorizontalMultiLevelHierarchy"/>
    <dgm:cxn modelId="{691C07B7-FD06-49CF-93F3-A5AF6B1A1564}" type="presParOf" srcId="{01645CB1-A8F4-4431-A41B-A7FEE1686141}" destId="{BC13016C-ECE7-470B-A29C-10404698C895}" srcOrd="5" destOrd="0" presId="urn:microsoft.com/office/officeart/2008/layout/HorizontalMultiLevelHierarchy"/>
    <dgm:cxn modelId="{B51B4A1A-5380-486B-94E6-2037DE4EAE22}" type="presParOf" srcId="{BC13016C-ECE7-470B-A29C-10404698C895}" destId="{EB8B4011-2643-4CF1-8AAC-613EBDEC257D}" srcOrd="0" destOrd="0" presId="urn:microsoft.com/office/officeart/2008/layout/HorizontalMultiLevelHierarchy"/>
    <dgm:cxn modelId="{40B7C1F9-7967-492E-917A-23989AF84E87}" type="presParOf" srcId="{BC13016C-ECE7-470B-A29C-10404698C895}" destId="{BD81F4BF-BD51-4700-8D08-F85127F94FC9}" srcOrd="1" destOrd="0" presId="urn:microsoft.com/office/officeart/2008/layout/HorizontalMultiLevelHierarchy"/>
    <dgm:cxn modelId="{455C58AA-9B99-408E-AB14-233EB9F6AC90}" type="presParOf" srcId="{01645CB1-A8F4-4431-A41B-A7FEE1686141}" destId="{0A23D3A5-6F7F-4108-BAF3-E1458DF04C0F}" srcOrd="6" destOrd="0" presId="urn:microsoft.com/office/officeart/2008/layout/HorizontalMultiLevelHierarchy"/>
    <dgm:cxn modelId="{D2381599-AA5E-410C-A06D-9910B22F3EFF}" type="presParOf" srcId="{0A23D3A5-6F7F-4108-BAF3-E1458DF04C0F}" destId="{DC0DF71A-9F19-46C2-9146-B7E4FDB33996}" srcOrd="0" destOrd="0" presId="urn:microsoft.com/office/officeart/2008/layout/HorizontalMultiLevelHierarchy"/>
    <dgm:cxn modelId="{F270AB6F-4C02-4876-AF88-8737BFA54CB9}" type="presParOf" srcId="{01645CB1-A8F4-4431-A41B-A7FEE1686141}" destId="{2A97C676-344F-48FE-990D-0C5938BD6919}" srcOrd="7" destOrd="0" presId="urn:microsoft.com/office/officeart/2008/layout/HorizontalMultiLevelHierarchy"/>
    <dgm:cxn modelId="{2ABDDE12-0D57-434C-8142-9AC6A48A9DB6}" type="presParOf" srcId="{2A97C676-344F-48FE-990D-0C5938BD6919}" destId="{A23C9CA3-9107-4B9A-9621-5F15C7CC1B1A}" srcOrd="0" destOrd="0" presId="urn:microsoft.com/office/officeart/2008/layout/HorizontalMultiLevelHierarchy"/>
    <dgm:cxn modelId="{7A48A3F7-ADA7-45AC-9C19-84AE8DF31F7A}" type="presParOf" srcId="{2A97C676-344F-48FE-990D-0C5938BD6919}" destId="{A882AD02-3033-4CEB-B94A-80B55BE9B457}" srcOrd="1" destOrd="0" presId="urn:microsoft.com/office/officeart/2008/layout/HorizontalMultiLevelHierarchy"/>
    <dgm:cxn modelId="{1531CD4A-165C-4658-84E6-0344E63A7C52}" type="presParOf" srcId="{01645CB1-A8F4-4431-A41B-A7FEE1686141}" destId="{8B987B21-A811-4900-9284-BC99C9779D8E}" srcOrd="8" destOrd="0" presId="urn:microsoft.com/office/officeart/2008/layout/HorizontalMultiLevelHierarchy"/>
    <dgm:cxn modelId="{695D9DA3-521F-46B5-B665-899DF13CC40D}" type="presParOf" srcId="{8B987B21-A811-4900-9284-BC99C9779D8E}" destId="{00292A23-E3BA-4271-8246-3523D644FA56}" srcOrd="0" destOrd="0" presId="urn:microsoft.com/office/officeart/2008/layout/HorizontalMultiLevelHierarchy"/>
    <dgm:cxn modelId="{98362201-72DC-4DF2-9D18-9F0E0D56E3EC}" type="presParOf" srcId="{01645CB1-A8F4-4431-A41B-A7FEE1686141}" destId="{6BBA12FE-2910-411B-9C5C-252D685E08B5}" srcOrd="9" destOrd="0" presId="urn:microsoft.com/office/officeart/2008/layout/HorizontalMultiLevelHierarchy"/>
    <dgm:cxn modelId="{4B7151E5-88A5-44BA-BE0D-DE7C7E56E49C}" type="presParOf" srcId="{6BBA12FE-2910-411B-9C5C-252D685E08B5}" destId="{36A874A9-A0DB-45B0-A68A-565769DA6A5A}" srcOrd="0" destOrd="0" presId="urn:microsoft.com/office/officeart/2008/layout/HorizontalMultiLevelHierarchy"/>
    <dgm:cxn modelId="{79CBE6AF-9864-42A1-9C9A-C2C00EABD337}" type="presParOf" srcId="{6BBA12FE-2910-411B-9C5C-252D685E08B5}" destId="{7395413B-034A-49C7-8593-4C777B5B7B30}" srcOrd="1" destOrd="0" presId="urn:microsoft.com/office/officeart/2008/layout/HorizontalMultiLevelHierarchy"/>
    <dgm:cxn modelId="{1E9420E8-FF2C-4542-813F-3F319E6F9773}" type="presParOf" srcId="{01645CB1-A8F4-4431-A41B-A7FEE1686141}" destId="{DC7642E9-CD96-427A-BCA5-77782F64EBC5}" srcOrd="10" destOrd="0" presId="urn:microsoft.com/office/officeart/2008/layout/HorizontalMultiLevelHierarchy"/>
    <dgm:cxn modelId="{50638E1B-C187-41FB-85D0-74AF51BFAFFC}" type="presParOf" srcId="{DC7642E9-CD96-427A-BCA5-77782F64EBC5}" destId="{941D084B-A73D-405B-A66D-FB82382CE2B5}" srcOrd="0" destOrd="0" presId="urn:microsoft.com/office/officeart/2008/layout/HorizontalMultiLevelHierarchy"/>
    <dgm:cxn modelId="{D8A57F96-3978-4431-9072-0BB9733620B6}" type="presParOf" srcId="{01645CB1-A8F4-4431-A41B-A7FEE1686141}" destId="{56866057-AB3D-468A-8DA5-7103141DC5BD}" srcOrd="11" destOrd="0" presId="urn:microsoft.com/office/officeart/2008/layout/HorizontalMultiLevelHierarchy"/>
    <dgm:cxn modelId="{9FCFDC74-1F97-436B-84E3-63FA1205B64A}" type="presParOf" srcId="{56866057-AB3D-468A-8DA5-7103141DC5BD}" destId="{2CF520BD-0854-4DC8-9D1F-A7AC83EF3406}" srcOrd="0" destOrd="0" presId="urn:microsoft.com/office/officeart/2008/layout/HorizontalMultiLevelHierarchy"/>
    <dgm:cxn modelId="{EC029BC8-175B-42F9-ADDA-7AB189DF384C}" type="presParOf" srcId="{56866057-AB3D-468A-8DA5-7103141DC5BD}" destId="{A22E80C8-A92C-4626-88D1-73E843BD5539}" srcOrd="1" destOrd="0" presId="urn:microsoft.com/office/officeart/2008/layout/HorizontalMultiLevelHierarchy"/>
    <dgm:cxn modelId="{EE26797C-751E-4BD8-A1D4-B181D4CF262E}" type="presParOf" srcId="{01645CB1-A8F4-4431-A41B-A7FEE1686141}" destId="{BD31934D-9C8E-40B1-8567-8B8E60F0FEF3}" srcOrd="12" destOrd="0" presId="urn:microsoft.com/office/officeart/2008/layout/HorizontalMultiLevelHierarchy"/>
    <dgm:cxn modelId="{B3BE2F2A-A9F3-412D-B4A1-45E839DC402E}" type="presParOf" srcId="{BD31934D-9C8E-40B1-8567-8B8E60F0FEF3}" destId="{4BE287F5-6E30-4E05-870B-C4A02ED65956}" srcOrd="0" destOrd="0" presId="urn:microsoft.com/office/officeart/2008/layout/HorizontalMultiLevelHierarchy"/>
    <dgm:cxn modelId="{D867FF7C-17FE-498E-BD86-7D597F0A2C00}" type="presParOf" srcId="{01645CB1-A8F4-4431-A41B-A7FEE1686141}" destId="{ECEAE0E6-E553-4E55-9BF7-3E12E70DC0AC}" srcOrd="13" destOrd="0" presId="urn:microsoft.com/office/officeart/2008/layout/HorizontalMultiLevelHierarchy"/>
    <dgm:cxn modelId="{5676E962-7450-47D8-91B6-6C386C854084}" type="presParOf" srcId="{ECEAE0E6-E553-4E55-9BF7-3E12E70DC0AC}" destId="{D3637B54-7EE9-48E4-B80D-BC35A2F279DD}" srcOrd="0" destOrd="0" presId="urn:microsoft.com/office/officeart/2008/layout/HorizontalMultiLevelHierarchy"/>
    <dgm:cxn modelId="{45D27119-83D5-49C2-8AA5-C2E17CF6937F}" type="presParOf" srcId="{ECEAE0E6-E553-4E55-9BF7-3E12E70DC0AC}" destId="{686A5F7A-C499-4597-84AA-E0B60107A9E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6D459B-A883-4981-A046-551079178C3D}" type="doc">
      <dgm:prSet loTypeId="urn:microsoft.com/office/officeart/2005/8/layout/radial1" loCatId="relationship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383EFD4-204A-4BD2-902A-4583CB3A898A}">
      <dgm:prSet phldrT="[Текст]"/>
      <dgm:spPr>
        <a:solidFill>
          <a:srgbClr val="FF0000"/>
        </a:solidFill>
      </dgm:spPr>
      <dgm:t>
        <a:bodyPr/>
        <a:lstStyle/>
        <a:p>
          <a:r>
            <a:rPr lang="ru-RU" smtClean="0"/>
            <a:t>по характеру игровых действий</a:t>
          </a:r>
          <a:endParaRPr lang="ru-RU" dirty="0"/>
        </a:p>
      </dgm:t>
    </dgm:pt>
    <dgm:pt modelId="{76BC2C04-4C12-424B-88B1-CF3E4F86D7EE}" type="parTrans" cxnId="{843F34F8-9EEC-4D38-A2FF-D09578C27414}">
      <dgm:prSet/>
      <dgm:spPr/>
      <dgm:t>
        <a:bodyPr/>
        <a:lstStyle/>
        <a:p>
          <a:endParaRPr lang="ru-RU"/>
        </a:p>
      </dgm:t>
    </dgm:pt>
    <dgm:pt modelId="{8F5DD317-53D6-41C0-955E-6DD510ED1BC1}" type="sibTrans" cxnId="{843F34F8-9EEC-4D38-A2FF-D09578C27414}">
      <dgm:prSet/>
      <dgm:spPr/>
      <dgm:t>
        <a:bodyPr/>
        <a:lstStyle/>
        <a:p>
          <a:endParaRPr lang="ru-RU"/>
        </a:p>
      </dgm:t>
    </dgm:pt>
    <dgm:pt modelId="{DE6583C8-8575-4725-8D2B-BC0627FFC4CC}">
      <dgm:prSet phldrT="[Текст]" custT="1"/>
      <dgm:spPr/>
      <dgm:t>
        <a:bodyPr/>
        <a:lstStyle/>
        <a:p>
          <a:r>
            <a:rPr lang="ru-RU" sz="1800" b="1" smtClean="0"/>
            <a:t>игры-путешествия</a:t>
          </a:r>
          <a:endParaRPr lang="ru-RU" sz="1800" b="1" dirty="0"/>
        </a:p>
      </dgm:t>
    </dgm:pt>
    <dgm:pt modelId="{D84EEC71-93E7-4D39-AF5B-7F9267F8A100}" type="parTrans" cxnId="{02C8B609-AB15-406F-B670-A106D598CD5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506B294-6CCC-4A68-BF5B-9B05EAF7AA64}" type="sibTrans" cxnId="{02C8B609-AB15-406F-B670-A106D598CD5E}">
      <dgm:prSet/>
      <dgm:spPr/>
      <dgm:t>
        <a:bodyPr/>
        <a:lstStyle/>
        <a:p>
          <a:endParaRPr lang="ru-RU"/>
        </a:p>
      </dgm:t>
    </dgm:pt>
    <dgm:pt modelId="{4916405F-B90B-491D-AA29-6AA04C4D0279}">
      <dgm:prSet phldrT="[Текст]" custT="1"/>
      <dgm:spPr/>
      <dgm:t>
        <a:bodyPr/>
        <a:lstStyle/>
        <a:p>
          <a:r>
            <a:rPr lang="ru-RU" sz="1800" b="1" smtClean="0"/>
            <a:t>игры-предположения</a:t>
          </a:r>
          <a:endParaRPr lang="ru-RU" sz="1800" b="1" dirty="0"/>
        </a:p>
      </dgm:t>
    </dgm:pt>
    <dgm:pt modelId="{5DEC5A81-81DE-4B34-8C9F-FEE1FE08009A}" type="parTrans" cxnId="{E2DFB4A1-DD36-4F5C-A06E-8120659846D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A549CAD-24F8-4478-AFBE-679801CC2FC3}" type="sibTrans" cxnId="{E2DFB4A1-DD36-4F5C-A06E-8120659846D0}">
      <dgm:prSet/>
      <dgm:spPr/>
      <dgm:t>
        <a:bodyPr/>
        <a:lstStyle/>
        <a:p>
          <a:endParaRPr lang="ru-RU"/>
        </a:p>
      </dgm:t>
    </dgm:pt>
    <dgm:pt modelId="{FF6CB501-69A4-42C8-8EF3-6B9F804FFD2D}">
      <dgm:prSet phldrT="[Текст]" custT="1"/>
      <dgm:spPr/>
      <dgm:t>
        <a:bodyPr/>
        <a:lstStyle/>
        <a:p>
          <a:r>
            <a:rPr lang="ru-RU" sz="1800" b="1" smtClean="0"/>
            <a:t>игры-поручения</a:t>
          </a:r>
          <a:endParaRPr lang="ru-RU" sz="1800" b="1" dirty="0"/>
        </a:p>
      </dgm:t>
    </dgm:pt>
    <dgm:pt modelId="{49962A7E-E137-4684-ABA5-D58EB6A57A3B}" type="parTrans" cxnId="{98110DE6-D671-44B1-8912-69E05A53CC5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893C8FB-211D-46CE-AD31-9D8D1E9B5309}" type="sibTrans" cxnId="{98110DE6-D671-44B1-8912-69E05A53CC5A}">
      <dgm:prSet/>
      <dgm:spPr/>
      <dgm:t>
        <a:bodyPr/>
        <a:lstStyle/>
        <a:p>
          <a:endParaRPr lang="ru-RU"/>
        </a:p>
      </dgm:t>
    </dgm:pt>
    <dgm:pt modelId="{15232F31-C441-4203-86BB-B80118A414E5}">
      <dgm:prSet phldrT="[Текст]" custT="1"/>
      <dgm:spPr/>
      <dgm:t>
        <a:bodyPr/>
        <a:lstStyle/>
        <a:p>
          <a:r>
            <a:rPr lang="ru-RU" sz="1800" b="1" smtClean="0"/>
            <a:t>игры-загадки</a:t>
          </a:r>
          <a:endParaRPr lang="ru-RU" sz="1800" b="1" dirty="0"/>
        </a:p>
      </dgm:t>
    </dgm:pt>
    <dgm:pt modelId="{F00E8822-AF6C-4B81-8600-EF84A4FC5CBC}" type="parTrans" cxnId="{7D1EDE3A-84BD-4380-ACD0-A723EC3CEC9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FE74265-F5AD-40A2-BEFB-F2A04B1868DC}" type="sibTrans" cxnId="{7D1EDE3A-84BD-4380-ACD0-A723EC3CEC9B}">
      <dgm:prSet/>
      <dgm:spPr/>
      <dgm:t>
        <a:bodyPr/>
        <a:lstStyle/>
        <a:p>
          <a:endParaRPr lang="ru-RU"/>
        </a:p>
      </dgm:t>
    </dgm:pt>
    <dgm:pt modelId="{92842657-E0DB-4919-B06E-B2DBE7289984}">
      <dgm:prSet custT="1"/>
      <dgm:spPr/>
      <dgm:t>
        <a:bodyPr/>
        <a:lstStyle/>
        <a:p>
          <a:r>
            <a:rPr lang="ru-RU" sz="1800" b="1" smtClean="0"/>
            <a:t>игры-беседы</a:t>
          </a:r>
          <a:endParaRPr lang="ru-RU" sz="1800" b="1" dirty="0"/>
        </a:p>
      </dgm:t>
    </dgm:pt>
    <dgm:pt modelId="{CBB7064F-9EBC-4ED1-88DC-D3AD46A2EFC6}" type="parTrans" cxnId="{E48A7210-8107-4574-B649-F75D7C5C430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509A6EE-831C-4871-AFBD-514B415C1675}" type="sibTrans" cxnId="{E48A7210-8107-4574-B649-F75D7C5C4303}">
      <dgm:prSet/>
      <dgm:spPr/>
      <dgm:t>
        <a:bodyPr/>
        <a:lstStyle/>
        <a:p>
          <a:endParaRPr lang="ru-RU"/>
        </a:p>
      </dgm:t>
    </dgm:pt>
    <dgm:pt modelId="{3B42B72F-9879-4A36-9157-DCF420BF98B8}">
      <dgm:prSet custT="1"/>
      <dgm:spPr/>
      <dgm:t>
        <a:bodyPr/>
        <a:lstStyle/>
        <a:p>
          <a:r>
            <a:rPr lang="ru-RU" sz="1800" b="1" smtClean="0"/>
            <a:t>подвижно-дидактические игры</a:t>
          </a:r>
          <a:endParaRPr lang="ru-RU" sz="1800" b="1" dirty="0"/>
        </a:p>
      </dgm:t>
    </dgm:pt>
    <dgm:pt modelId="{104F4B2D-1705-419E-881B-3ECDD3DD5060}" type="parTrans" cxnId="{33A42B27-59EF-4B27-9A0B-A01D3E74579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73AD39F-0FB7-4FD6-ADB6-49F020FE74A9}" type="sibTrans" cxnId="{33A42B27-59EF-4B27-9A0B-A01D3E745799}">
      <dgm:prSet/>
      <dgm:spPr/>
      <dgm:t>
        <a:bodyPr/>
        <a:lstStyle/>
        <a:p>
          <a:endParaRPr lang="ru-RU"/>
        </a:p>
      </dgm:t>
    </dgm:pt>
    <dgm:pt modelId="{875AA954-F785-442D-92DD-EEC3AF156069}" type="pres">
      <dgm:prSet presAssocID="{386D459B-A883-4981-A046-551079178C3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D3D305-789D-47BE-8BEF-92641873633D}" type="pres">
      <dgm:prSet presAssocID="{1383EFD4-204A-4BD2-902A-4583CB3A898A}" presName="centerShape" presStyleLbl="node0" presStyleIdx="0" presStyleCnt="1" custScaleX="135745" custScaleY="139738"/>
      <dgm:spPr/>
      <dgm:t>
        <a:bodyPr/>
        <a:lstStyle/>
        <a:p>
          <a:endParaRPr lang="ru-RU"/>
        </a:p>
      </dgm:t>
    </dgm:pt>
    <dgm:pt modelId="{91FAD512-2C86-46C6-BAD5-70134F34BBB9}" type="pres">
      <dgm:prSet presAssocID="{D84EEC71-93E7-4D39-AF5B-7F9267F8A100}" presName="Name9" presStyleLbl="parChTrans1D2" presStyleIdx="0" presStyleCnt="6"/>
      <dgm:spPr/>
      <dgm:t>
        <a:bodyPr/>
        <a:lstStyle/>
        <a:p>
          <a:endParaRPr lang="ru-RU"/>
        </a:p>
      </dgm:t>
    </dgm:pt>
    <dgm:pt modelId="{623ED57A-DB75-4FF5-AD51-2ADAC1EC3830}" type="pres">
      <dgm:prSet presAssocID="{D84EEC71-93E7-4D39-AF5B-7F9267F8A100}" presName="connTx" presStyleLbl="parChTrans1D2" presStyleIdx="0" presStyleCnt="6"/>
      <dgm:spPr/>
      <dgm:t>
        <a:bodyPr/>
        <a:lstStyle/>
        <a:p>
          <a:endParaRPr lang="ru-RU"/>
        </a:p>
      </dgm:t>
    </dgm:pt>
    <dgm:pt modelId="{0D1B7F14-C239-4AB2-B8FC-05A8C4BB744B}" type="pres">
      <dgm:prSet presAssocID="{DE6583C8-8575-4725-8D2B-BC0627FFC4CC}" presName="node" presStyleLbl="node1" presStyleIdx="0" presStyleCnt="6" custScaleX="97825" custScaleY="94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CB7BAB-43F8-4DDB-BA88-2211B07BF001}" type="pres">
      <dgm:prSet presAssocID="{5DEC5A81-81DE-4B34-8C9F-FEE1FE08009A}" presName="Name9" presStyleLbl="parChTrans1D2" presStyleIdx="1" presStyleCnt="6"/>
      <dgm:spPr/>
      <dgm:t>
        <a:bodyPr/>
        <a:lstStyle/>
        <a:p>
          <a:endParaRPr lang="ru-RU"/>
        </a:p>
      </dgm:t>
    </dgm:pt>
    <dgm:pt modelId="{64ADFC7C-19E4-421D-833E-94191495D2EE}" type="pres">
      <dgm:prSet presAssocID="{5DEC5A81-81DE-4B34-8C9F-FEE1FE08009A}" presName="connTx" presStyleLbl="parChTrans1D2" presStyleIdx="1" presStyleCnt="6"/>
      <dgm:spPr/>
      <dgm:t>
        <a:bodyPr/>
        <a:lstStyle/>
        <a:p>
          <a:endParaRPr lang="ru-RU"/>
        </a:p>
      </dgm:t>
    </dgm:pt>
    <dgm:pt modelId="{1BD9BB17-DB1E-4397-894E-EDAA63BBD0E6}" type="pres">
      <dgm:prSet presAssocID="{4916405F-B90B-491D-AA29-6AA04C4D0279}" presName="node" presStyleLbl="node1" presStyleIdx="1" presStyleCnt="6" custScaleX="97825" custScaleY="94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9C5403-69DF-4A48-866A-4435C2DCB614}" type="pres">
      <dgm:prSet presAssocID="{49962A7E-E137-4684-ABA5-D58EB6A57A3B}" presName="Name9" presStyleLbl="parChTrans1D2" presStyleIdx="2" presStyleCnt="6"/>
      <dgm:spPr/>
      <dgm:t>
        <a:bodyPr/>
        <a:lstStyle/>
        <a:p>
          <a:endParaRPr lang="ru-RU"/>
        </a:p>
      </dgm:t>
    </dgm:pt>
    <dgm:pt modelId="{72073AE1-1190-40C9-8ABE-C0F4E2A69684}" type="pres">
      <dgm:prSet presAssocID="{49962A7E-E137-4684-ABA5-D58EB6A57A3B}" presName="connTx" presStyleLbl="parChTrans1D2" presStyleIdx="2" presStyleCnt="6"/>
      <dgm:spPr/>
      <dgm:t>
        <a:bodyPr/>
        <a:lstStyle/>
        <a:p>
          <a:endParaRPr lang="ru-RU"/>
        </a:p>
      </dgm:t>
    </dgm:pt>
    <dgm:pt modelId="{A2DBD627-773A-4264-A604-5BA7AD46C01D}" type="pres">
      <dgm:prSet presAssocID="{FF6CB501-69A4-42C8-8EF3-6B9F804FFD2D}" presName="node" presStyleLbl="node1" presStyleIdx="2" presStyleCnt="6" custScaleX="97825" custScaleY="94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28DBB4-EC42-45DC-8D15-8079B4C5E24B}" type="pres">
      <dgm:prSet presAssocID="{F00E8822-AF6C-4B81-8600-EF84A4FC5CBC}" presName="Name9" presStyleLbl="parChTrans1D2" presStyleIdx="3" presStyleCnt="6"/>
      <dgm:spPr/>
      <dgm:t>
        <a:bodyPr/>
        <a:lstStyle/>
        <a:p>
          <a:endParaRPr lang="ru-RU"/>
        </a:p>
      </dgm:t>
    </dgm:pt>
    <dgm:pt modelId="{7171B28D-8AD9-4642-9518-E3E2F096AA4B}" type="pres">
      <dgm:prSet presAssocID="{F00E8822-AF6C-4B81-8600-EF84A4FC5CBC}" presName="connTx" presStyleLbl="parChTrans1D2" presStyleIdx="3" presStyleCnt="6"/>
      <dgm:spPr/>
      <dgm:t>
        <a:bodyPr/>
        <a:lstStyle/>
        <a:p>
          <a:endParaRPr lang="ru-RU"/>
        </a:p>
      </dgm:t>
    </dgm:pt>
    <dgm:pt modelId="{8D52DEBD-25DE-431F-BA60-42975C6837BE}" type="pres">
      <dgm:prSet presAssocID="{15232F31-C441-4203-86BB-B80118A414E5}" presName="node" presStyleLbl="node1" presStyleIdx="3" presStyleCnt="6" custScaleX="97825" custScaleY="94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0E3F22-F6ED-44F2-879B-5DCABF66C7F6}" type="pres">
      <dgm:prSet presAssocID="{CBB7064F-9EBC-4ED1-88DC-D3AD46A2EFC6}" presName="Name9" presStyleLbl="parChTrans1D2" presStyleIdx="4" presStyleCnt="6"/>
      <dgm:spPr/>
      <dgm:t>
        <a:bodyPr/>
        <a:lstStyle/>
        <a:p>
          <a:endParaRPr lang="ru-RU"/>
        </a:p>
      </dgm:t>
    </dgm:pt>
    <dgm:pt modelId="{0B350276-16FB-4264-AA44-58D8D9753006}" type="pres">
      <dgm:prSet presAssocID="{CBB7064F-9EBC-4ED1-88DC-D3AD46A2EFC6}" presName="connTx" presStyleLbl="parChTrans1D2" presStyleIdx="4" presStyleCnt="6"/>
      <dgm:spPr/>
      <dgm:t>
        <a:bodyPr/>
        <a:lstStyle/>
        <a:p>
          <a:endParaRPr lang="ru-RU"/>
        </a:p>
      </dgm:t>
    </dgm:pt>
    <dgm:pt modelId="{5F264A4D-F58A-4358-AA3B-5DA02C2F2FE1}" type="pres">
      <dgm:prSet presAssocID="{92842657-E0DB-4919-B06E-B2DBE7289984}" presName="node" presStyleLbl="node1" presStyleIdx="4" presStyleCnt="6" custScaleX="97825" custScaleY="94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B03D9C-A43E-4371-B0EF-C32ECF8EC064}" type="pres">
      <dgm:prSet presAssocID="{104F4B2D-1705-419E-881B-3ECDD3DD5060}" presName="Name9" presStyleLbl="parChTrans1D2" presStyleIdx="5" presStyleCnt="6"/>
      <dgm:spPr/>
      <dgm:t>
        <a:bodyPr/>
        <a:lstStyle/>
        <a:p>
          <a:endParaRPr lang="ru-RU"/>
        </a:p>
      </dgm:t>
    </dgm:pt>
    <dgm:pt modelId="{AC4A0A28-F808-4579-A826-2A688D067E97}" type="pres">
      <dgm:prSet presAssocID="{104F4B2D-1705-419E-881B-3ECDD3DD5060}" presName="connTx" presStyleLbl="parChTrans1D2" presStyleIdx="5" presStyleCnt="6"/>
      <dgm:spPr/>
      <dgm:t>
        <a:bodyPr/>
        <a:lstStyle/>
        <a:p>
          <a:endParaRPr lang="ru-RU"/>
        </a:p>
      </dgm:t>
    </dgm:pt>
    <dgm:pt modelId="{406C698B-4AD6-404E-8A25-19CB5D907BC9}" type="pres">
      <dgm:prSet presAssocID="{3B42B72F-9879-4A36-9157-DCF420BF98B8}" presName="node" presStyleLbl="node1" presStyleIdx="5" presStyleCnt="6" custScaleX="97825" custScaleY="94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CD1BBE-9C24-4B85-B1A6-402CEDB70A47}" type="presOf" srcId="{49962A7E-E137-4684-ABA5-D58EB6A57A3B}" destId="{72073AE1-1190-40C9-8ABE-C0F4E2A69684}" srcOrd="1" destOrd="0" presId="urn:microsoft.com/office/officeart/2005/8/layout/radial1"/>
    <dgm:cxn modelId="{7D1EDE3A-84BD-4380-ACD0-A723EC3CEC9B}" srcId="{1383EFD4-204A-4BD2-902A-4583CB3A898A}" destId="{15232F31-C441-4203-86BB-B80118A414E5}" srcOrd="3" destOrd="0" parTransId="{F00E8822-AF6C-4B81-8600-EF84A4FC5CBC}" sibTransId="{0FE74265-F5AD-40A2-BEFB-F2A04B1868DC}"/>
    <dgm:cxn modelId="{EDC3B8DC-A7F7-43C0-B905-3772B36660DB}" type="presOf" srcId="{FF6CB501-69A4-42C8-8EF3-6B9F804FFD2D}" destId="{A2DBD627-773A-4264-A604-5BA7AD46C01D}" srcOrd="0" destOrd="0" presId="urn:microsoft.com/office/officeart/2005/8/layout/radial1"/>
    <dgm:cxn modelId="{843F34F8-9EEC-4D38-A2FF-D09578C27414}" srcId="{386D459B-A883-4981-A046-551079178C3D}" destId="{1383EFD4-204A-4BD2-902A-4583CB3A898A}" srcOrd="0" destOrd="0" parTransId="{76BC2C04-4C12-424B-88B1-CF3E4F86D7EE}" sibTransId="{8F5DD317-53D6-41C0-955E-6DD510ED1BC1}"/>
    <dgm:cxn modelId="{A7531B00-D35F-4888-AA36-2C31B95C6200}" type="presOf" srcId="{3B42B72F-9879-4A36-9157-DCF420BF98B8}" destId="{406C698B-4AD6-404E-8A25-19CB5D907BC9}" srcOrd="0" destOrd="0" presId="urn:microsoft.com/office/officeart/2005/8/layout/radial1"/>
    <dgm:cxn modelId="{92BB9221-C7F6-4545-91AC-632491760B13}" type="presOf" srcId="{104F4B2D-1705-419E-881B-3ECDD3DD5060}" destId="{AC4A0A28-F808-4579-A826-2A688D067E97}" srcOrd="1" destOrd="0" presId="urn:microsoft.com/office/officeart/2005/8/layout/radial1"/>
    <dgm:cxn modelId="{33A42B27-59EF-4B27-9A0B-A01D3E745799}" srcId="{1383EFD4-204A-4BD2-902A-4583CB3A898A}" destId="{3B42B72F-9879-4A36-9157-DCF420BF98B8}" srcOrd="5" destOrd="0" parTransId="{104F4B2D-1705-419E-881B-3ECDD3DD5060}" sibTransId="{173AD39F-0FB7-4FD6-ADB6-49F020FE74A9}"/>
    <dgm:cxn modelId="{07EE74EE-C3CE-4F3A-A604-79163C56D9F1}" type="presOf" srcId="{F00E8822-AF6C-4B81-8600-EF84A4FC5CBC}" destId="{7171B28D-8AD9-4642-9518-E3E2F096AA4B}" srcOrd="1" destOrd="0" presId="urn:microsoft.com/office/officeart/2005/8/layout/radial1"/>
    <dgm:cxn modelId="{E93AF08D-54BB-4620-884F-A4F2E86D4C45}" type="presOf" srcId="{DE6583C8-8575-4725-8D2B-BC0627FFC4CC}" destId="{0D1B7F14-C239-4AB2-B8FC-05A8C4BB744B}" srcOrd="0" destOrd="0" presId="urn:microsoft.com/office/officeart/2005/8/layout/radial1"/>
    <dgm:cxn modelId="{DC022F8E-A807-4D0C-BC7C-F69F722A0C77}" type="presOf" srcId="{49962A7E-E137-4684-ABA5-D58EB6A57A3B}" destId="{909C5403-69DF-4A48-866A-4435C2DCB614}" srcOrd="0" destOrd="0" presId="urn:microsoft.com/office/officeart/2005/8/layout/radial1"/>
    <dgm:cxn modelId="{DFA33913-34BF-4ABD-B722-50C42750643F}" type="presOf" srcId="{D84EEC71-93E7-4D39-AF5B-7F9267F8A100}" destId="{623ED57A-DB75-4FF5-AD51-2ADAC1EC3830}" srcOrd="1" destOrd="0" presId="urn:microsoft.com/office/officeart/2005/8/layout/radial1"/>
    <dgm:cxn modelId="{E2DFB4A1-DD36-4F5C-A06E-8120659846D0}" srcId="{1383EFD4-204A-4BD2-902A-4583CB3A898A}" destId="{4916405F-B90B-491D-AA29-6AA04C4D0279}" srcOrd="1" destOrd="0" parTransId="{5DEC5A81-81DE-4B34-8C9F-FEE1FE08009A}" sibTransId="{1A549CAD-24F8-4478-AFBE-679801CC2FC3}"/>
    <dgm:cxn modelId="{7824B215-E9E6-4614-9307-D686545DDFB6}" type="presOf" srcId="{D84EEC71-93E7-4D39-AF5B-7F9267F8A100}" destId="{91FAD512-2C86-46C6-BAD5-70134F34BBB9}" srcOrd="0" destOrd="0" presId="urn:microsoft.com/office/officeart/2005/8/layout/radial1"/>
    <dgm:cxn modelId="{46009DEA-65AB-4AEE-B2BB-DF872E5AE03F}" type="presOf" srcId="{5DEC5A81-81DE-4B34-8C9F-FEE1FE08009A}" destId="{64ADFC7C-19E4-421D-833E-94191495D2EE}" srcOrd="1" destOrd="0" presId="urn:microsoft.com/office/officeart/2005/8/layout/radial1"/>
    <dgm:cxn modelId="{75102417-A5AD-46CE-9698-E7660160812F}" type="presOf" srcId="{104F4B2D-1705-419E-881B-3ECDD3DD5060}" destId="{68B03D9C-A43E-4371-B0EF-C32ECF8EC064}" srcOrd="0" destOrd="0" presId="urn:microsoft.com/office/officeart/2005/8/layout/radial1"/>
    <dgm:cxn modelId="{02C8B609-AB15-406F-B670-A106D598CD5E}" srcId="{1383EFD4-204A-4BD2-902A-4583CB3A898A}" destId="{DE6583C8-8575-4725-8D2B-BC0627FFC4CC}" srcOrd="0" destOrd="0" parTransId="{D84EEC71-93E7-4D39-AF5B-7F9267F8A100}" sibTransId="{7506B294-6CCC-4A68-BF5B-9B05EAF7AA64}"/>
    <dgm:cxn modelId="{36BDA499-5D0C-41BC-A113-CB1CBD8D152C}" type="presOf" srcId="{4916405F-B90B-491D-AA29-6AA04C4D0279}" destId="{1BD9BB17-DB1E-4397-894E-EDAA63BBD0E6}" srcOrd="0" destOrd="0" presId="urn:microsoft.com/office/officeart/2005/8/layout/radial1"/>
    <dgm:cxn modelId="{E40E4256-E0B3-4D56-BADD-EE25A5BB4F44}" type="presOf" srcId="{CBB7064F-9EBC-4ED1-88DC-D3AD46A2EFC6}" destId="{290E3F22-F6ED-44F2-879B-5DCABF66C7F6}" srcOrd="0" destOrd="0" presId="urn:microsoft.com/office/officeart/2005/8/layout/radial1"/>
    <dgm:cxn modelId="{FC99E7C7-E195-4AA5-A71B-B7B9F075AFF2}" type="presOf" srcId="{CBB7064F-9EBC-4ED1-88DC-D3AD46A2EFC6}" destId="{0B350276-16FB-4264-AA44-58D8D9753006}" srcOrd="1" destOrd="0" presId="urn:microsoft.com/office/officeart/2005/8/layout/radial1"/>
    <dgm:cxn modelId="{374E2BCA-B55A-4635-8EE6-D9549A5164D3}" type="presOf" srcId="{5DEC5A81-81DE-4B34-8C9F-FEE1FE08009A}" destId="{90CB7BAB-43F8-4DDB-BA88-2211B07BF001}" srcOrd="0" destOrd="0" presId="urn:microsoft.com/office/officeart/2005/8/layout/radial1"/>
    <dgm:cxn modelId="{3328CBAB-B456-423D-8ADA-2665D2283252}" type="presOf" srcId="{1383EFD4-204A-4BD2-902A-4583CB3A898A}" destId="{38D3D305-789D-47BE-8BEF-92641873633D}" srcOrd="0" destOrd="0" presId="urn:microsoft.com/office/officeart/2005/8/layout/radial1"/>
    <dgm:cxn modelId="{3C985FEC-0F20-41E0-8C53-43F4623EC512}" type="presOf" srcId="{15232F31-C441-4203-86BB-B80118A414E5}" destId="{8D52DEBD-25DE-431F-BA60-42975C6837BE}" srcOrd="0" destOrd="0" presId="urn:microsoft.com/office/officeart/2005/8/layout/radial1"/>
    <dgm:cxn modelId="{98110DE6-D671-44B1-8912-69E05A53CC5A}" srcId="{1383EFD4-204A-4BD2-902A-4583CB3A898A}" destId="{FF6CB501-69A4-42C8-8EF3-6B9F804FFD2D}" srcOrd="2" destOrd="0" parTransId="{49962A7E-E137-4684-ABA5-D58EB6A57A3B}" sibTransId="{2893C8FB-211D-46CE-AD31-9D8D1E9B5309}"/>
    <dgm:cxn modelId="{9D11FDF5-2917-48F0-8987-8701CBC69F53}" type="presOf" srcId="{92842657-E0DB-4919-B06E-B2DBE7289984}" destId="{5F264A4D-F58A-4358-AA3B-5DA02C2F2FE1}" srcOrd="0" destOrd="0" presId="urn:microsoft.com/office/officeart/2005/8/layout/radial1"/>
    <dgm:cxn modelId="{E48A7210-8107-4574-B649-F75D7C5C4303}" srcId="{1383EFD4-204A-4BD2-902A-4583CB3A898A}" destId="{92842657-E0DB-4919-B06E-B2DBE7289984}" srcOrd="4" destOrd="0" parTransId="{CBB7064F-9EBC-4ED1-88DC-D3AD46A2EFC6}" sibTransId="{7509A6EE-831C-4871-AFBD-514B415C1675}"/>
    <dgm:cxn modelId="{6DCFB09B-81B4-4505-97A5-D5A62C4F0F45}" type="presOf" srcId="{386D459B-A883-4981-A046-551079178C3D}" destId="{875AA954-F785-442D-92DD-EEC3AF156069}" srcOrd="0" destOrd="0" presId="urn:microsoft.com/office/officeart/2005/8/layout/radial1"/>
    <dgm:cxn modelId="{D41B938E-6D38-41D0-B874-D8C117205EE9}" type="presOf" srcId="{F00E8822-AF6C-4B81-8600-EF84A4FC5CBC}" destId="{0928DBB4-EC42-45DC-8D15-8079B4C5E24B}" srcOrd="0" destOrd="0" presId="urn:microsoft.com/office/officeart/2005/8/layout/radial1"/>
    <dgm:cxn modelId="{BB0F335B-E0C7-4587-88F0-7B6B3FBCB119}" type="presParOf" srcId="{875AA954-F785-442D-92DD-EEC3AF156069}" destId="{38D3D305-789D-47BE-8BEF-92641873633D}" srcOrd="0" destOrd="0" presId="urn:microsoft.com/office/officeart/2005/8/layout/radial1"/>
    <dgm:cxn modelId="{F9FDE06E-F0D9-45E9-8B50-D57E24D99E14}" type="presParOf" srcId="{875AA954-F785-442D-92DD-EEC3AF156069}" destId="{91FAD512-2C86-46C6-BAD5-70134F34BBB9}" srcOrd="1" destOrd="0" presId="urn:microsoft.com/office/officeart/2005/8/layout/radial1"/>
    <dgm:cxn modelId="{DD05D0AF-576B-438D-BB35-5FD64CEA6B1C}" type="presParOf" srcId="{91FAD512-2C86-46C6-BAD5-70134F34BBB9}" destId="{623ED57A-DB75-4FF5-AD51-2ADAC1EC3830}" srcOrd="0" destOrd="0" presId="urn:microsoft.com/office/officeart/2005/8/layout/radial1"/>
    <dgm:cxn modelId="{EC1CA532-58C1-421D-A4AC-CA675761EB59}" type="presParOf" srcId="{875AA954-F785-442D-92DD-EEC3AF156069}" destId="{0D1B7F14-C239-4AB2-B8FC-05A8C4BB744B}" srcOrd="2" destOrd="0" presId="urn:microsoft.com/office/officeart/2005/8/layout/radial1"/>
    <dgm:cxn modelId="{A6F87D44-A3AD-4657-80E3-0169B7B375F0}" type="presParOf" srcId="{875AA954-F785-442D-92DD-EEC3AF156069}" destId="{90CB7BAB-43F8-4DDB-BA88-2211B07BF001}" srcOrd="3" destOrd="0" presId="urn:microsoft.com/office/officeart/2005/8/layout/radial1"/>
    <dgm:cxn modelId="{B9E3175B-A4AC-4F8A-872E-5DF30B278709}" type="presParOf" srcId="{90CB7BAB-43F8-4DDB-BA88-2211B07BF001}" destId="{64ADFC7C-19E4-421D-833E-94191495D2EE}" srcOrd="0" destOrd="0" presId="urn:microsoft.com/office/officeart/2005/8/layout/radial1"/>
    <dgm:cxn modelId="{A4639DDE-124F-48D2-B349-4E6888194412}" type="presParOf" srcId="{875AA954-F785-442D-92DD-EEC3AF156069}" destId="{1BD9BB17-DB1E-4397-894E-EDAA63BBD0E6}" srcOrd="4" destOrd="0" presId="urn:microsoft.com/office/officeart/2005/8/layout/radial1"/>
    <dgm:cxn modelId="{97367F1E-F44F-4AAC-BA81-6597267D7E1B}" type="presParOf" srcId="{875AA954-F785-442D-92DD-EEC3AF156069}" destId="{909C5403-69DF-4A48-866A-4435C2DCB614}" srcOrd="5" destOrd="0" presId="urn:microsoft.com/office/officeart/2005/8/layout/radial1"/>
    <dgm:cxn modelId="{FF4130D1-646E-4786-BDD0-500C4759CB59}" type="presParOf" srcId="{909C5403-69DF-4A48-866A-4435C2DCB614}" destId="{72073AE1-1190-40C9-8ABE-C0F4E2A69684}" srcOrd="0" destOrd="0" presId="urn:microsoft.com/office/officeart/2005/8/layout/radial1"/>
    <dgm:cxn modelId="{A8BEBE27-D235-4223-9FC8-5E0BD0B0B408}" type="presParOf" srcId="{875AA954-F785-442D-92DD-EEC3AF156069}" destId="{A2DBD627-773A-4264-A604-5BA7AD46C01D}" srcOrd="6" destOrd="0" presId="urn:microsoft.com/office/officeart/2005/8/layout/radial1"/>
    <dgm:cxn modelId="{2327C053-630C-4FEE-A8A8-A171B1FEC342}" type="presParOf" srcId="{875AA954-F785-442D-92DD-EEC3AF156069}" destId="{0928DBB4-EC42-45DC-8D15-8079B4C5E24B}" srcOrd="7" destOrd="0" presId="urn:microsoft.com/office/officeart/2005/8/layout/radial1"/>
    <dgm:cxn modelId="{C313725E-88A3-461C-A36E-79A06E5A977A}" type="presParOf" srcId="{0928DBB4-EC42-45DC-8D15-8079B4C5E24B}" destId="{7171B28D-8AD9-4642-9518-E3E2F096AA4B}" srcOrd="0" destOrd="0" presId="urn:microsoft.com/office/officeart/2005/8/layout/radial1"/>
    <dgm:cxn modelId="{61074B74-91F1-4AC4-8DA6-A6CD93C6358B}" type="presParOf" srcId="{875AA954-F785-442D-92DD-EEC3AF156069}" destId="{8D52DEBD-25DE-431F-BA60-42975C6837BE}" srcOrd="8" destOrd="0" presId="urn:microsoft.com/office/officeart/2005/8/layout/radial1"/>
    <dgm:cxn modelId="{AEA9B924-0C68-4E69-B422-341E855940CF}" type="presParOf" srcId="{875AA954-F785-442D-92DD-EEC3AF156069}" destId="{290E3F22-F6ED-44F2-879B-5DCABF66C7F6}" srcOrd="9" destOrd="0" presId="urn:microsoft.com/office/officeart/2005/8/layout/radial1"/>
    <dgm:cxn modelId="{A1C7387E-5E8B-4F54-B19B-3006AEB318EA}" type="presParOf" srcId="{290E3F22-F6ED-44F2-879B-5DCABF66C7F6}" destId="{0B350276-16FB-4264-AA44-58D8D9753006}" srcOrd="0" destOrd="0" presId="urn:microsoft.com/office/officeart/2005/8/layout/radial1"/>
    <dgm:cxn modelId="{EF569E64-A137-4B81-A504-606617B82848}" type="presParOf" srcId="{875AA954-F785-442D-92DD-EEC3AF156069}" destId="{5F264A4D-F58A-4358-AA3B-5DA02C2F2FE1}" srcOrd="10" destOrd="0" presId="urn:microsoft.com/office/officeart/2005/8/layout/radial1"/>
    <dgm:cxn modelId="{2862EC70-22AE-4D21-A3BE-4F981234F1E3}" type="presParOf" srcId="{875AA954-F785-442D-92DD-EEC3AF156069}" destId="{68B03D9C-A43E-4371-B0EF-C32ECF8EC064}" srcOrd="11" destOrd="0" presId="urn:microsoft.com/office/officeart/2005/8/layout/radial1"/>
    <dgm:cxn modelId="{3A508120-F480-469B-87BF-B2591EE31F17}" type="presParOf" srcId="{68B03D9C-A43E-4371-B0EF-C32ECF8EC064}" destId="{AC4A0A28-F808-4579-A826-2A688D067E97}" srcOrd="0" destOrd="0" presId="urn:microsoft.com/office/officeart/2005/8/layout/radial1"/>
    <dgm:cxn modelId="{39944757-EE8C-418E-A5CC-0FD937782FF9}" type="presParOf" srcId="{875AA954-F785-442D-92DD-EEC3AF156069}" destId="{406C698B-4AD6-404E-8A25-19CB5D907BC9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1D8A7F5-C489-4CEF-BD84-9A4D11CA05CD}" type="doc">
      <dgm:prSet loTypeId="urn:microsoft.com/office/officeart/2005/8/layout/hierarchy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9507F0F-51A3-46DD-85D1-3CF0D8930C14}">
      <dgm:prSet phldrT="[Текст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3200" b="1" dirty="0" smtClean="0"/>
            <a:t>по числу участников </a:t>
          </a:r>
          <a:endParaRPr lang="ru-RU" sz="3200" b="1" dirty="0"/>
        </a:p>
      </dgm:t>
    </dgm:pt>
    <dgm:pt modelId="{6E78DE07-8BDA-4F35-933D-3862C1E83059}" type="parTrans" cxnId="{5F4D3BE1-C9CC-44A1-8B75-E05F83F0127F}">
      <dgm:prSet/>
      <dgm:spPr/>
      <dgm:t>
        <a:bodyPr/>
        <a:lstStyle/>
        <a:p>
          <a:endParaRPr lang="ru-RU"/>
        </a:p>
      </dgm:t>
    </dgm:pt>
    <dgm:pt modelId="{0E0FA955-491F-4E7C-B549-854948406D35}" type="sibTrans" cxnId="{5F4D3BE1-C9CC-44A1-8B75-E05F83F0127F}">
      <dgm:prSet/>
      <dgm:spPr/>
      <dgm:t>
        <a:bodyPr/>
        <a:lstStyle/>
        <a:p>
          <a:endParaRPr lang="ru-RU"/>
        </a:p>
      </dgm:t>
    </dgm:pt>
    <dgm:pt modelId="{A942FD2D-090F-4B48-A87A-8BE90081FCE6}">
      <dgm:prSet phldrT="[Текст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000" b="1" dirty="0" smtClean="0"/>
            <a:t>коллективные</a:t>
          </a:r>
          <a:endParaRPr lang="ru-RU" sz="2000" b="1" dirty="0"/>
        </a:p>
      </dgm:t>
    </dgm:pt>
    <dgm:pt modelId="{53FED2C1-16D1-454C-BA99-B0EA6F229354}" type="parTrans" cxnId="{9615F7B2-FF2E-42F2-A3A0-580188A36BD5}">
      <dgm:prSet/>
      <dgm:spPr/>
      <dgm:t>
        <a:bodyPr/>
        <a:lstStyle/>
        <a:p>
          <a:endParaRPr lang="ru-RU"/>
        </a:p>
      </dgm:t>
    </dgm:pt>
    <dgm:pt modelId="{103367CB-A8B9-4AC9-877C-F75741EAF22E}" type="sibTrans" cxnId="{9615F7B2-FF2E-42F2-A3A0-580188A36BD5}">
      <dgm:prSet/>
      <dgm:spPr/>
      <dgm:t>
        <a:bodyPr/>
        <a:lstStyle/>
        <a:p>
          <a:endParaRPr lang="ru-RU"/>
        </a:p>
      </dgm:t>
    </dgm:pt>
    <dgm:pt modelId="{0EFE73D1-8CB3-4020-8ACC-6D0268FF3CCE}">
      <dgm:prSet phldrT="[Текст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000" b="1" dirty="0" smtClean="0"/>
            <a:t>групповые</a:t>
          </a:r>
          <a:endParaRPr lang="ru-RU" sz="2000" b="1" dirty="0"/>
        </a:p>
      </dgm:t>
    </dgm:pt>
    <dgm:pt modelId="{33AD3471-6E93-4AC8-BA76-00EE3E1C6275}" type="parTrans" cxnId="{FAC9AF68-FEEB-4E79-95F9-281EA871F428}">
      <dgm:prSet/>
      <dgm:spPr/>
      <dgm:t>
        <a:bodyPr/>
        <a:lstStyle/>
        <a:p>
          <a:endParaRPr lang="ru-RU"/>
        </a:p>
      </dgm:t>
    </dgm:pt>
    <dgm:pt modelId="{B2359228-1D2D-4034-815F-9BBF87F2678B}" type="sibTrans" cxnId="{FAC9AF68-FEEB-4E79-95F9-281EA871F428}">
      <dgm:prSet/>
      <dgm:spPr/>
      <dgm:t>
        <a:bodyPr/>
        <a:lstStyle/>
        <a:p>
          <a:endParaRPr lang="ru-RU"/>
        </a:p>
      </dgm:t>
    </dgm:pt>
    <dgm:pt modelId="{E4B329A2-D0EF-42E4-907D-3D3C79395B79}">
      <dgm:prSet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000" b="1" dirty="0" smtClean="0"/>
            <a:t>индивидуальные</a:t>
          </a:r>
          <a:endParaRPr lang="ru-RU" sz="2000" b="1" dirty="0"/>
        </a:p>
      </dgm:t>
    </dgm:pt>
    <dgm:pt modelId="{5E908456-77C2-4CCE-BFC3-5596CD2E2C53}" type="parTrans" cxnId="{5420613D-07E6-48B1-AAC2-16E2078756C7}">
      <dgm:prSet/>
      <dgm:spPr/>
      <dgm:t>
        <a:bodyPr/>
        <a:lstStyle/>
        <a:p>
          <a:endParaRPr lang="ru-RU"/>
        </a:p>
      </dgm:t>
    </dgm:pt>
    <dgm:pt modelId="{8AB3C086-C63D-4D90-A1EF-351E003B7567}" type="sibTrans" cxnId="{5420613D-07E6-48B1-AAC2-16E2078756C7}">
      <dgm:prSet/>
      <dgm:spPr/>
      <dgm:t>
        <a:bodyPr/>
        <a:lstStyle/>
        <a:p>
          <a:endParaRPr lang="ru-RU"/>
        </a:p>
      </dgm:t>
    </dgm:pt>
    <dgm:pt modelId="{1A857F33-12F0-4C6A-A27D-74E1C68D9BAE}" type="pres">
      <dgm:prSet presAssocID="{F1D8A7F5-C489-4CEF-BD84-9A4D11CA05C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CB76FC4-AA03-4CFB-A878-902083431C17}" type="pres">
      <dgm:prSet presAssocID="{F9507F0F-51A3-46DD-85D1-3CF0D8930C14}" presName="hierRoot1" presStyleCnt="0"/>
      <dgm:spPr/>
      <dgm:t>
        <a:bodyPr/>
        <a:lstStyle/>
        <a:p>
          <a:endParaRPr lang="ru-RU"/>
        </a:p>
      </dgm:t>
    </dgm:pt>
    <dgm:pt modelId="{2FA9C85F-FE91-4018-BEC7-CC3B2551D5E6}" type="pres">
      <dgm:prSet presAssocID="{F9507F0F-51A3-46DD-85D1-3CF0D8930C14}" presName="composite" presStyleCnt="0"/>
      <dgm:spPr/>
      <dgm:t>
        <a:bodyPr/>
        <a:lstStyle/>
        <a:p>
          <a:endParaRPr lang="ru-RU"/>
        </a:p>
      </dgm:t>
    </dgm:pt>
    <dgm:pt modelId="{DC8EDA5A-6D79-4E6B-897A-ED03083FB458}" type="pres">
      <dgm:prSet presAssocID="{F9507F0F-51A3-46DD-85D1-3CF0D8930C14}" presName="background" presStyleLbl="node0" presStyleIdx="0" presStyleCnt="1"/>
      <dgm:spPr>
        <a:solidFill>
          <a:schemeClr val="accent2"/>
        </a:solidFill>
      </dgm:spPr>
      <dgm:t>
        <a:bodyPr/>
        <a:lstStyle/>
        <a:p>
          <a:endParaRPr lang="ru-RU"/>
        </a:p>
      </dgm:t>
    </dgm:pt>
    <dgm:pt modelId="{0828987D-60EF-4CC8-B4C2-91B510C8603A}" type="pres">
      <dgm:prSet presAssocID="{F9507F0F-51A3-46DD-85D1-3CF0D8930C14}" presName="text" presStyleLbl="fgAcc0" presStyleIdx="0" presStyleCnt="1" custScaleX="2567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661DB9-0B33-4B67-BC18-2AA9F4EEEC9D}" type="pres">
      <dgm:prSet presAssocID="{F9507F0F-51A3-46DD-85D1-3CF0D8930C14}" presName="hierChild2" presStyleCnt="0"/>
      <dgm:spPr/>
      <dgm:t>
        <a:bodyPr/>
        <a:lstStyle/>
        <a:p>
          <a:endParaRPr lang="ru-RU"/>
        </a:p>
      </dgm:t>
    </dgm:pt>
    <dgm:pt modelId="{6A5AA1F5-3E98-41E0-882B-8F74DF97DD61}" type="pres">
      <dgm:prSet presAssocID="{53FED2C1-16D1-454C-BA99-B0EA6F229354}" presName="Name10" presStyleLbl="parChTrans1D2" presStyleIdx="0" presStyleCnt="3"/>
      <dgm:spPr/>
      <dgm:t>
        <a:bodyPr/>
        <a:lstStyle/>
        <a:p>
          <a:endParaRPr lang="ru-RU"/>
        </a:p>
      </dgm:t>
    </dgm:pt>
    <dgm:pt modelId="{AE10FC12-C508-49F0-AC22-C4DC55943F31}" type="pres">
      <dgm:prSet presAssocID="{A942FD2D-090F-4B48-A87A-8BE90081FCE6}" presName="hierRoot2" presStyleCnt="0"/>
      <dgm:spPr/>
      <dgm:t>
        <a:bodyPr/>
        <a:lstStyle/>
        <a:p>
          <a:endParaRPr lang="ru-RU"/>
        </a:p>
      </dgm:t>
    </dgm:pt>
    <dgm:pt modelId="{D32F9F26-7514-45A5-A5E0-436130C79AB3}" type="pres">
      <dgm:prSet presAssocID="{A942FD2D-090F-4B48-A87A-8BE90081FCE6}" presName="composite2" presStyleCnt="0"/>
      <dgm:spPr/>
      <dgm:t>
        <a:bodyPr/>
        <a:lstStyle/>
        <a:p>
          <a:endParaRPr lang="ru-RU"/>
        </a:p>
      </dgm:t>
    </dgm:pt>
    <dgm:pt modelId="{FFD58EE3-8E6F-4CB5-AE8B-28B346D5936E}" type="pres">
      <dgm:prSet presAssocID="{A942FD2D-090F-4B48-A87A-8BE90081FCE6}" presName="background2" presStyleLbl="node2" presStyleIdx="0" presStyleCnt="3"/>
      <dgm:spPr>
        <a:solidFill>
          <a:schemeClr val="accent2"/>
        </a:solidFill>
      </dgm:spPr>
      <dgm:t>
        <a:bodyPr/>
        <a:lstStyle/>
        <a:p>
          <a:endParaRPr lang="ru-RU"/>
        </a:p>
      </dgm:t>
    </dgm:pt>
    <dgm:pt modelId="{BF6B0823-6257-46CC-A5B6-F00B1C2B857D}" type="pres">
      <dgm:prSet presAssocID="{A942FD2D-090F-4B48-A87A-8BE90081FCE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B5672F-B897-4670-91E0-8BA92F408CB5}" type="pres">
      <dgm:prSet presAssocID="{A942FD2D-090F-4B48-A87A-8BE90081FCE6}" presName="hierChild3" presStyleCnt="0"/>
      <dgm:spPr/>
      <dgm:t>
        <a:bodyPr/>
        <a:lstStyle/>
        <a:p>
          <a:endParaRPr lang="ru-RU"/>
        </a:p>
      </dgm:t>
    </dgm:pt>
    <dgm:pt modelId="{AE832293-228C-454D-87D2-B4D737E31304}" type="pres">
      <dgm:prSet presAssocID="{33AD3471-6E93-4AC8-BA76-00EE3E1C6275}" presName="Name10" presStyleLbl="parChTrans1D2" presStyleIdx="1" presStyleCnt="3"/>
      <dgm:spPr/>
      <dgm:t>
        <a:bodyPr/>
        <a:lstStyle/>
        <a:p>
          <a:endParaRPr lang="ru-RU"/>
        </a:p>
      </dgm:t>
    </dgm:pt>
    <dgm:pt modelId="{AED837BB-6E6F-42B0-A0DF-C4F63CDB3268}" type="pres">
      <dgm:prSet presAssocID="{0EFE73D1-8CB3-4020-8ACC-6D0268FF3CCE}" presName="hierRoot2" presStyleCnt="0"/>
      <dgm:spPr/>
      <dgm:t>
        <a:bodyPr/>
        <a:lstStyle/>
        <a:p>
          <a:endParaRPr lang="ru-RU"/>
        </a:p>
      </dgm:t>
    </dgm:pt>
    <dgm:pt modelId="{0AE36F26-6110-4F0C-92F8-75F3DDA806D2}" type="pres">
      <dgm:prSet presAssocID="{0EFE73D1-8CB3-4020-8ACC-6D0268FF3CCE}" presName="composite2" presStyleCnt="0"/>
      <dgm:spPr/>
      <dgm:t>
        <a:bodyPr/>
        <a:lstStyle/>
        <a:p>
          <a:endParaRPr lang="ru-RU"/>
        </a:p>
      </dgm:t>
    </dgm:pt>
    <dgm:pt modelId="{E4E96D37-3217-44E5-B62B-DD09AD073643}" type="pres">
      <dgm:prSet presAssocID="{0EFE73D1-8CB3-4020-8ACC-6D0268FF3CCE}" presName="background2" presStyleLbl="node2" presStyleIdx="1" presStyleCnt="3"/>
      <dgm:spPr>
        <a:solidFill>
          <a:srgbClr val="FFC000"/>
        </a:solidFill>
      </dgm:spPr>
      <dgm:t>
        <a:bodyPr/>
        <a:lstStyle/>
        <a:p>
          <a:endParaRPr lang="ru-RU"/>
        </a:p>
      </dgm:t>
    </dgm:pt>
    <dgm:pt modelId="{4A9B359C-A17F-43B4-9ED2-B7E0961D1CBC}" type="pres">
      <dgm:prSet presAssocID="{0EFE73D1-8CB3-4020-8ACC-6D0268FF3CCE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99DD60-0294-43E6-9047-E91C961C738E}" type="pres">
      <dgm:prSet presAssocID="{0EFE73D1-8CB3-4020-8ACC-6D0268FF3CCE}" presName="hierChild3" presStyleCnt="0"/>
      <dgm:spPr/>
      <dgm:t>
        <a:bodyPr/>
        <a:lstStyle/>
        <a:p>
          <a:endParaRPr lang="ru-RU"/>
        </a:p>
      </dgm:t>
    </dgm:pt>
    <dgm:pt modelId="{D69144A0-8795-4A6B-B443-D3F5253322F3}" type="pres">
      <dgm:prSet presAssocID="{5E908456-77C2-4CCE-BFC3-5596CD2E2C53}" presName="Name10" presStyleLbl="parChTrans1D2" presStyleIdx="2" presStyleCnt="3"/>
      <dgm:spPr/>
      <dgm:t>
        <a:bodyPr/>
        <a:lstStyle/>
        <a:p>
          <a:endParaRPr lang="ru-RU"/>
        </a:p>
      </dgm:t>
    </dgm:pt>
    <dgm:pt modelId="{90BA4477-8055-420C-8BA0-9C053A560B36}" type="pres">
      <dgm:prSet presAssocID="{E4B329A2-D0EF-42E4-907D-3D3C79395B79}" presName="hierRoot2" presStyleCnt="0"/>
      <dgm:spPr/>
      <dgm:t>
        <a:bodyPr/>
        <a:lstStyle/>
        <a:p>
          <a:endParaRPr lang="ru-RU"/>
        </a:p>
      </dgm:t>
    </dgm:pt>
    <dgm:pt modelId="{E34568E0-65B8-415E-B7C8-CAFCEE8E9E06}" type="pres">
      <dgm:prSet presAssocID="{E4B329A2-D0EF-42E4-907D-3D3C79395B79}" presName="composite2" presStyleCnt="0"/>
      <dgm:spPr/>
      <dgm:t>
        <a:bodyPr/>
        <a:lstStyle/>
        <a:p>
          <a:endParaRPr lang="ru-RU"/>
        </a:p>
      </dgm:t>
    </dgm:pt>
    <dgm:pt modelId="{806F4A35-7087-4593-8BD2-D967641CD886}" type="pres">
      <dgm:prSet presAssocID="{E4B329A2-D0EF-42E4-907D-3D3C79395B79}" presName="background2" presStyleLbl="node2" presStyleIdx="2" presStyleCnt="3"/>
      <dgm:spPr>
        <a:solidFill>
          <a:srgbClr val="FFC000"/>
        </a:solidFill>
      </dgm:spPr>
      <dgm:t>
        <a:bodyPr/>
        <a:lstStyle/>
        <a:p>
          <a:endParaRPr lang="ru-RU"/>
        </a:p>
      </dgm:t>
    </dgm:pt>
    <dgm:pt modelId="{2C46CE57-9571-46EF-AAFC-9C614E653B6B}" type="pres">
      <dgm:prSet presAssocID="{E4B329A2-D0EF-42E4-907D-3D3C79395B79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276B4B-A634-43DE-97F2-AC43D816CDE0}" type="pres">
      <dgm:prSet presAssocID="{E4B329A2-D0EF-42E4-907D-3D3C79395B79}" presName="hierChild3" presStyleCnt="0"/>
      <dgm:spPr/>
      <dgm:t>
        <a:bodyPr/>
        <a:lstStyle/>
        <a:p>
          <a:endParaRPr lang="ru-RU"/>
        </a:p>
      </dgm:t>
    </dgm:pt>
  </dgm:ptLst>
  <dgm:cxnLst>
    <dgm:cxn modelId="{62A694B4-7898-43EF-A92B-59220E130A29}" type="presOf" srcId="{0EFE73D1-8CB3-4020-8ACC-6D0268FF3CCE}" destId="{4A9B359C-A17F-43B4-9ED2-B7E0961D1CBC}" srcOrd="0" destOrd="0" presId="urn:microsoft.com/office/officeart/2005/8/layout/hierarchy1"/>
    <dgm:cxn modelId="{5420613D-07E6-48B1-AAC2-16E2078756C7}" srcId="{F9507F0F-51A3-46DD-85D1-3CF0D8930C14}" destId="{E4B329A2-D0EF-42E4-907D-3D3C79395B79}" srcOrd="2" destOrd="0" parTransId="{5E908456-77C2-4CCE-BFC3-5596CD2E2C53}" sibTransId="{8AB3C086-C63D-4D90-A1EF-351E003B7567}"/>
    <dgm:cxn modelId="{5F4D3BE1-C9CC-44A1-8B75-E05F83F0127F}" srcId="{F1D8A7F5-C489-4CEF-BD84-9A4D11CA05CD}" destId="{F9507F0F-51A3-46DD-85D1-3CF0D8930C14}" srcOrd="0" destOrd="0" parTransId="{6E78DE07-8BDA-4F35-933D-3862C1E83059}" sibTransId="{0E0FA955-491F-4E7C-B549-854948406D35}"/>
    <dgm:cxn modelId="{7643A0A3-EB18-4E06-99E9-33EB36798AAD}" type="presOf" srcId="{E4B329A2-D0EF-42E4-907D-3D3C79395B79}" destId="{2C46CE57-9571-46EF-AAFC-9C614E653B6B}" srcOrd="0" destOrd="0" presId="urn:microsoft.com/office/officeart/2005/8/layout/hierarchy1"/>
    <dgm:cxn modelId="{9615F7B2-FF2E-42F2-A3A0-580188A36BD5}" srcId="{F9507F0F-51A3-46DD-85D1-3CF0D8930C14}" destId="{A942FD2D-090F-4B48-A87A-8BE90081FCE6}" srcOrd="0" destOrd="0" parTransId="{53FED2C1-16D1-454C-BA99-B0EA6F229354}" sibTransId="{103367CB-A8B9-4AC9-877C-F75741EAF22E}"/>
    <dgm:cxn modelId="{9BFB4CBE-C33C-4ACC-ACEA-1FB44BDB6234}" type="presOf" srcId="{53FED2C1-16D1-454C-BA99-B0EA6F229354}" destId="{6A5AA1F5-3E98-41E0-882B-8F74DF97DD61}" srcOrd="0" destOrd="0" presId="urn:microsoft.com/office/officeart/2005/8/layout/hierarchy1"/>
    <dgm:cxn modelId="{F2B677D8-2F2C-48CC-BC90-3CC820037C4D}" type="presOf" srcId="{A942FD2D-090F-4B48-A87A-8BE90081FCE6}" destId="{BF6B0823-6257-46CC-A5B6-F00B1C2B857D}" srcOrd="0" destOrd="0" presId="urn:microsoft.com/office/officeart/2005/8/layout/hierarchy1"/>
    <dgm:cxn modelId="{0278ABC5-785F-41FB-8076-945959DCDCA0}" type="presOf" srcId="{5E908456-77C2-4CCE-BFC3-5596CD2E2C53}" destId="{D69144A0-8795-4A6B-B443-D3F5253322F3}" srcOrd="0" destOrd="0" presId="urn:microsoft.com/office/officeart/2005/8/layout/hierarchy1"/>
    <dgm:cxn modelId="{FAC9AF68-FEEB-4E79-95F9-281EA871F428}" srcId="{F9507F0F-51A3-46DD-85D1-3CF0D8930C14}" destId="{0EFE73D1-8CB3-4020-8ACC-6D0268FF3CCE}" srcOrd="1" destOrd="0" parTransId="{33AD3471-6E93-4AC8-BA76-00EE3E1C6275}" sibTransId="{B2359228-1D2D-4034-815F-9BBF87F2678B}"/>
    <dgm:cxn modelId="{550D5C5B-15CC-4801-99E5-B19F137A4DFD}" type="presOf" srcId="{F9507F0F-51A3-46DD-85D1-3CF0D8930C14}" destId="{0828987D-60EF-4CC8-B4C2-91B510C8603A}" srcOrd="0" destOrd="0" presId="urn:microsoft.com/office/officeart/2005/8/layout/hierarchy1"/>
    <dgm:cxn modelId="{D77358E4-3694-4F56-A893-508668A7942C}" type="presOf" srcId="{33AD3471-6E93-4AC8-BA76-00EE3E1C6275}" destId="{AE832293-228C-454D-87D2-B4D737E31304}" srcOrd="0" destOrd="0" presId="urn:microsoft.com/office/officeart/2005/8/layout/hierarchy1"/>
    <dgm:cxn modelId="{BC4533D5-1BC8-45FA-9270-53D5D16198A0}" type="presOf" srcId="{F1D8A7F5-C489-4CEF-BD84-9A4D11CA05CD}" destId="{1A857F33-12F0-4C6A-A27D-74E1C68D9BAE}" srcOrd="0" destOrd="0" presId="urn:microsoft.com/office/officeart/2005/8/layout/hierarchy1"/>
    <dgm:cxn modelId="{C3ECD8F4-F401-4219-8D6A-4F06A1065BA9}" type="presParOf" srcId="{1A857F33-12F0-4C6A-A27D-74E1C68D9BAE}" destId="{4CB76FC4-AA03-4CFB-A878-902083431C17}" srcOrd="0" destOrd="0" presId="urn:microsoft.com/office/officeart/2005/8/layout/hierarchy1"/>
    <dgm:cxn modelId="{915E4822-975B-4F1C-B0C8-44CDEA72A65C}" type="presParOf" srcId="{4CB76FC4-AA03-4CFB-A878-902083431C17}" destId="{2FA9C85F-FE91-4018-BEC7-CC3B2551D5E6}" srcOrd="0" destOrd="0" presId="urn:microsoft.com/office/officeart/2005/8/layout/hierarchy1"/>
    <dgm:cxn modelId="{AB0203AE-53A0-4A37-B663-7E88FC294A40}" type="presParOf" srcId="{2FA9C85F-FE91-4018-BEC7-CC3B2551D5E6}" destId="{DC8EDA5A-6D79-4E6B-897A-ED03083FB458}" srcOrd="0" destOrd="0" presId="urn:microsoft.com/office/officeart/2005/8/layout/hierarchy1"/>
    <dgm:cxn modelId="{22902400-18A8-4F34-93A2-5ECEBD49DFDA}" type="presParOf" srcId="{2FA9C85F-FE91-4018-BEC7-CC3B2551D5E6}" destId="{0828987D-60EF-4CC8-B4C2-91B510C8603A}" srcOrd="1" destOrd="0" presId="urn:microsoft.com/office/officeart/2005/8/layout/hierarchy1"/>
    <dgm:cxn modelId="{0C345B02-A3F4-4DCE-9ACC-D571AC3DB642}" type="presParOf" srcId="{4CB76FC4-AA03-4CFB-A878-902083431C17}" destId="{8E661DB9-0B33-4B67-BC18-2AA9F4EEEC9D}" srcOrd="1" destOrd="0" presId="urn:microsoft.com/office/officeart/2005/8/layout/hierarchy1"/>
    <dgm:cxn modelId="{D3DD7868-3ED8-43D4-AC9C-4FD9491F0BBB}" type="presParOf" srcId="{8E661DB9-0B33-4B67-BC18-2AA9F4EEEC9D}" destId="{6A5AA1F5-3E98-41E0-882B-8F74DF97DD61}" srcOrd="0" destOrd="0" presId="urn:microsoft.com/office/officeart/2005/8/layout/hierarchy1"/>
    <dgm:cxn modelId="{4BE8B9B2-17A2-4B12-96E8-B46A686DBF74}" type="presParOf" srcId="{8E661DB9-0B33-4B67-BC18-2AA9F4EEEC9D}" destId="{AE10FC12-C508-49F0-AC22-C4DC55943F31}" srcOrd="1" destOrd="0" presId="urn:microsoft.com/office/officeart/2005/8/layout/hierarchy1"/>
    <dgm:cxn modelId="{99B76386-D6CB-4651-B77E-BA1AEB5C90B6}" type="presParOf" srcId="{AE10FC12-C508-49F0-AC22-C4DC55943F31}" destId="{D32F9F26-7514-45A5-A5E0-436130C79AB3}" srcOrd="0" destOrd="0" presId="urn:microsoft.com/office/officeart/2005/8/layout/hierarchy1"/>
    <dgm:cxn modelId="{9FBA31D7-629D-41AA-9A19-033F4771EACC}" type="presParOf" srcId="{D32F9F26-7514-45A5-A5E0-436130C79AB3}" destId="{FFD58EE3-8E6F-4CB5-AE8B-28B346D5936E}" srcOrd="0" destOrd="0" presId="urn:microsoft.com/office/officeart/2005/8/layout/hierarchy1"/>
    <dgm:cxn modelId="{E8A68478-C5F8-435E-87F1-2334BD5AAFC5}" type="presParOf" srcId="{D32F9F26-7514-45A5-A5E0-436130C79AB3}" destId="{BF6B0823-6257-46CC-A5B6-F00B1C2B857D}" srcOrd="1" destOrd="0" presId="urn:microsoft.com/office/officeart/2005/8/layout/hierarchy1"/>
    <dgm:cxn modelId="{20B0EAAD-FD87-4CBE-96C6-87B506376ECF}" type="presParOf" srcId="{AE10FC12-C508-49F0-AC22-C4DC55943F31}" destId="{11B5672F-B897-4670-91E0-8BA92F408CB5}" srcOrd="1" destOrd="0" presId="urn:microsoft.com/office/officeart/2005/8/layout/hierarchy1"/>
    <dgm:cxn modelId="{C65F9E1D-2C46-437B-8D7C-29CFBA23F16B}" type="presParOf" srcId="{8E661DB9-0B33-4B67-BC18-2AA9F4EEEC9D}" destId="{AE832293-228C-454D-87D2-B4D737E31304}" srcOrd="2" destOrd="0" presId="urn:microsoft.com/office/officeart/2005/8/layout/hierarchy1"/>
    <dgm:cxn modelId="{4C3E05E1-9859-4973-96B3-755801F4171E}" type="presParOf" srcId="{8E661DB9-0B33-4B67-BC18-2AA9F4EEEC9D}" destId="{AED837BB-6E6F-42B0-A0DF-C4F63CDB3268}" srcOrd="3" destOrd="0" presId="urn:microsoft.com/office/officeart/2005/8/layout/hierarchy1"/>
    <dgm:cxn modelId="{3F4B5B17-116F-46A1-84A1-3E22DDC17288}" type="presParOf" srcId="{AED837BB-6E6F-42B0-A0DF-C4F63CDB3268}" destId="{0AE36F26-6110-4F0C-92F8-75F3DDA806D2}" srcOrd="0" destOrd="0" presId="urn:microsoft.com/office/officeart/2005/8/layout/hierarchy1"/>
    <dgm:cxn modelId="{B4559AEF-2A60-4074-ADAA-1C07C3C3A64C}" type="presParOf" srcId="{0AE36F26-6110-4F0C-92F8-75F3DDA806D2}" destId="{E4E96D37-3217-44E5-B62B-DD09AD073643}" srcOrd="0" destOrd="0" presId="urn:microsoft.com/office/officeart/2005/8/layout/hierarchy1"/>
    <dgm:cxn modelId="{91E8E432-A9E9-44F4-8203-F4BD3E587AD5}" type="presParOf" srcId="{0AE36F26-6110-4F0C-92F8-75F3DDA806D2}" destId="{4A9B359C-A17F-43B4-9ED2-B7E0961D1CBC}" srcOrd="1" destOrd="0" presId="urn:microsoft.com/office/officeart/2005/8/layout/hierarchy1"/>
    <dgm:cxn modelId="{C48D099E-D500-428A-8AE9-E35FEBD81967}" type="presParOf" srcId="{AED837BB-6E6F-42B0-A0DF-C4F63CDB3268}" destId="{2B99DD60-0294-43E6-9047-E91C961C738E}" srcOrd="1" destOrd="0" presId="urn:microsoft.com/office/officeart/2005/8/layout/hierarchy1"/>
    <dgm:cxn modelId="{3CE7F6A4-22EF-4B8F-8957-5E8AA4368D4D}" type="presParOf" srcId="{8E661DB9-0B33-4B67-BC18-2AA9F4EEEC9D}" destId="{D69144A0-8795-4A6B-B443-D3F5253322F3}" srcOrd="4" destOrd="0" presId="urn:microsoft.com/office/officeart/2005/8/layout/hierarchy1"/>
    <dgm:cxn modelId="{5254A0C7-A9D9-48CF-A869-96AEFF5F97A6}" type="presParOf" srcId="{8E661DB9-0B33-4B67-BC18-2AA9F4EEEC9D}" destId="{90BA4477-8055-420C-8BA0-9C053A560B36}" srcOrd="5" destOrd="0" presId="urn:microsoft.com/office/officeart/2005/8/layout/hierarchy1"/>
    <dgm:cxn modelId="{A0A1A912-6DE3-4D05-931F-C4A72762DA8F}" type="presParOf" srcId="{90BA4477-8055-420C-8BA0-9C053A560B36}" destId="{E34568E0-65B8-415E-B7C8-CAFCEE8E9E06}" srcOrd="0" destOrd="0" presId="urn:microsoft.com/office/officeart/2005/8/layout/hierarchy1"/>
    <dgm:cxn modelId="{012A9F25-F6EC-4F3D-82A6-6FD4700DEA81}" type="presParOf" srcId="{E34568E0-65B8-415E-B7C8-CAFCEE8E9E06}" destId="{806F4A35-7087-4593-8BD2-D967641CD886}" srcOrd="0" destOrd="0" presId="urn:microsoft.com/office/officeart/2005/8/layout/hierarchy1"/>
    <dgm:cxn modelId="{69D6DD6D-04E5-4033-B5D5-E198AF7C857D}" type="presParOf" srcId="{E34568E0-65B8-415E-B7C8-CAFCEE8E9E06}" destId="{2C46CE57-9571-46EF-AAFC-9C614E653B6B}" srcOrd="1" destOrd="0" presId="urn:microsoft.com/office/officeart/2005/8/layout/hierarchy1"/>
    <dgm:cxn modelId="{AFCFB052-E1CF-462B-9176-FC9D4A98FCFF}" type="presParOf" srcId="{90BA4477-8055-420C-8BA0-9C053A560B36}" destId="{03276B4B-A634-43DE-97F2-AC43D816CDE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7DE9F81-9C94-4718-8908-1BD2DE7898B1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187E679-6467-4293-963D-81DE8873ED9C}">
      <dgm:prSet phldrT="[Текст]"/>
      <dgm:spPr/>
      <dgm:t>
        <a:bodyPr/>
        <a:lstStyle/>
        <a:p>
          <a:r>
            <a:rPr lang="ru-RU" dirty="0" smtClean="0"/>
            <a:t>Дидактическая задача </a:t>
          </a:r>
          <a:endParaRPr lang="ru-RU" dirty="0"/>
        </a:p>
      </dgm:t>
    </dgm:pt>
    <dgm:pt modelId="{5C6E2DD9-1E21-4FC9-8C79-474AAE874589}" type="parTrans" cxnId="{4872FDB5-D276-4534-9F7E-D1D58ACD9FAF}">
      <dgm:prSet/>
      <dgm:spPr/>
      <dgm:t>
        <a:bodyPr/>
        <a:lstStyle/>
        <a:p>
          <a:endParaRPr lang="ru-RU"/>
        </a:p>
      </dgm:t>
    </dgm:pt>
    <dgm:pt modelId="{06219F0D-20F2-4C52-8253-07D515C21069}" type="sibTrans" cxnId="{4872FDB5-D276-4534-9F7E-D1D58ACD9FAF}">
      <dgm:prSet/>
      <dgm:spPr/>
      <dgm:t>
        <a:bodyPr/>
        <a:lstStyle/>
        <a:p>
          <a:endParaRPr lang="ru-RU"/>
        </a:p>
      </dgm:t>
    </dgm:pt>
    <dgm:pt modelId="{22009BAD-88E8-4D9F-9DBB-792797E59969}">
      <dgm:prSet phldrT="[Текст]"/>
      <dgm:spPr/>
      <dgm:t>
        <a:bodyPr/>
        <a:lstStyle/>
        <a:p>
          <a:r>
            <a:rPr lang="ru-RU" dirty="0" smtClean="0"/>
            <a:t>Правила игры </a:t>
          </a:r>
          <a:endParaRPr lang="ru-RU" dirty="0"/>
        </a:p>
      </dgm:t>
    </dgm:pt>
    <dgm:pt modelId="{C388B910-BE94-4CD0-857B-0C90ADC1147D}" type="parTrans" cxnId="{A420E968-6A08-464E-8484-FE597F9BD042}">
      <dgm:prSet/>
      <dgm:spPr/>
      <dgm:t>
        <a:bodyPr/>
        <a:lstStyle/>
        <a:p>
          <a:endParaRPr lang="ru-RU"/>
        </a:p>
      </dgm:t>
    </dgm:pt>
    <dgm:pt modelId="{EBF8A0FC-F543-4C44-A9C8-B144CC2C5E65}" type="sibTrans" cxnId="{A420E968-6A08-464E-8484-FE597F9BD042}">
      <dgm:prSet/>
      <dgm:spPr/>
      <dgm:t>
        <a:bodyPr/>
        <a:lstStyle/>
        <a:p>
          <a:endParaRPr lang="ru-RU"/>
        </a:p>
      </dgm:t>
    </dgm:pt>
    <dgm:pt modelId="{79EB99A8-21FC-4B87-B3EA-2636BCBC13E2}">
      <dgm:prSet phldrT="[Текст]"/>
      <dgm:spPr/>
      <dgm:t>
        <a:bodyPr/>
        <a:lstStyle/>
        <a:p>
          <a:r>
            <a:rPr lang="ru-RU" dirty="0" smtClean="0"/>
            <a:t>результат игры и подведение итогов</a:t>
          </a:r>
          <a:endParaRPr lang="ru-RU" dirty="0"/>
        </a:p>
      </dgm:t>
    </dgm:pt>
    <dgm:pt modelId="{19FE1B78-8616-43C9-9E81-ACAC99FCAF4E}" type="parTrans" cxnId="{2FA52131-5202-463D-8C20-FD4E6D723E2C}">
      <dgm:prSet/>
      <dgm:spPr/>
      <dgm:t>
        <a:bodyPr/>
        <a:lstStyle/>
        <a:p>
          <a:endParaRPr lang="ru-RU"/>
        </a:p>
      </dgm:t>
    </dgm:pt>
    <dgm:pt modelId="{519895AE-E5DC-4D4A-BA34-F65C350E8041}" type="sibTrans" cxnId="{2FA52131-5202-463D-8C20-FD4E6D723E2C}">
      <dgm:prSet/>
      <dgm:spPr/>
      <dgm:t>
        <a:bodyPr/>
        <a:lstStyle/>
        <a:p>
          <a:endParaRPr lang="ru-RU"/>
        </a:p>
      </dgm:t>
    </dgm:pt>
    <dgm:pt modelId="{819D9A71-5E46-4A86-9E29-BCDAF411BDBB}">
      <dgm:prSet/>
      <dgm:spPr/>
      <dgm:t>
        <a:bodyPr/>
        <a:lstStyle/>
        <a:p>
          <a:r>
            <a:rPr lang="ru-RU" dirty="0" smtClean="0"/>
            <a:t>Игровые действия </a:t>
          </a:r>
          <a:endParaRPr lang="ru-RU" dirty="0"/>
        </a:p>
      </dgm:t>
    </dgm:pt>
    <dgm:pt modelId="{A6E6DA4A-B60F-4ED7-8913-A40137D1B306}" type="parTrans" cxnId="{316B0590-7FCC-4816-AE18-605E182725E8}">
      <dgm:prSet/>
      <dgm:spPr/>
      <dgm:t>
        <a:bodyPr/>
        <a:lstStyle/>
        <a:p>
          <a:endParaRPr lang="ru-RU"/>
        </a:p>
      </dgm:t>
    </dgm:pt>
    <dgm:pt modelId="{49D71DFB-28D9-49BB-886F-1C5FB0C8E92C}" type="sibTrans" cxnId="{316B0590-7FCC-4816-AE18-605E182725E8}">
      <dgm:prSet/>
      <dgm:spPr/>
      <dgm:t>
        <a:bodyPr/>
        <a:lstStyle/>
        <a:p>
          <a:endParaRPr lang="ru-RU"/>
        </a:p>
      </dgm:t>
    </dgm:pt>
    <dgm:pt modelId="{6D3C5378-853C-4A5D-BDE3-ACF12B1132DC}" type="pres">
      <dgm:prSet presAssocID="{C7DE9F81-9C94-4718-8908-1BD2DE7898B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CE1310-277A-46AD-9A71-212A67C4AF1D}" type="pres">
      <dgm:prSet presAssocID="{F187E679-6467-4293-963D-81DE8873ED9C}" presName="parentLin" presStyleCnt="0"/>
      <dgm:spPr/>
      <dgm:t>
        <a:bodyPr/>
        <a:lstStyle/>
        <a:p>
          <a:endParaRPr lang="ru-RU"/>
        </a:p>
      </dgm:t>
    </dgm:pt>
    <dgm:pt modelId="{BB50FD0D-5E09-46AF-AE2D-8233F260FAD3}" type="pres">
      <dgm:prSet presAssocID="{F187E679-6467-4293-963D-81DE8873ED9C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630A9E9-0315-4ED2-89EC-5CA7801D1695}" type="pres">
      <dgm:prSet presAssocID="{F187E679-6467-4293-963D-81DE8873ED9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DD4B0-7FEB-4F3F-B588-9E60933BCE11}" type="pres">
      <dgm:prSet presAssocID="{F187E679-6467-4293-963D-81DE8873ED9C}" presName="negativeSpace" presStyleCnt="0"/>
      <dgm:spPr/>
      <dgm:t>
        <a:bodyPr/>
        <a:lstStyle/>
        <a:p>
          <a:endParaRPr lang="ru-RU"/>
        </a:p>
      </dgm:t>
    </dgm:pt>
    <dgm:pt modelId="{EB43154A-5DBB-4EA6-9116-7B77387A5069}" type="pres">
      <dgm:prSet presAssocID="{F187E679-6467-4293-963D-81DE8873ED9C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EE944-B106-41BE-A8DB-AF02E075E5DD}" type="pres">
      <dgm:prSet presAssocID="{06219F0D-20F2-4C52-8253-07D515C21069}" presName="spaceBetweenRectangles" presStyleCnt="0"/>
      <dgm:spPr/>
      <dgm:t>
        <a:bodyPr/>
        <a:lstStyle/>
        <a:p>
          <a:endParaRPr lang="ru-RU"/>
        </a:p>
      </dgm:t>
    </dgm:pt>
    <dgm:pt modelId="{BEBE2CA9-9485-4E1F-97F7-B3D8FC834FE4}" type="pres">
      <dgm:prSet presAssocID="{819D9A71-5E46-4A86-9E29-BCDAF411BDBB}" presName="parentLin" presStyleCnt="0"/>
      <dgm:spPr/>
      <dgm:t>
        <a:bodyPr/>
        <a:lstStyle/>
        <a:p>
          <a:endParaRPr lang="ru-RU"/>
        </a:p>
      </dgm:t>
    </dgm:pt>
    <dgm:pt modelId="{C5704F5C-75EE-43A3-8A35-27ACACD0755E}" type="pres">
      <dgm:prSet presAssocID="{819D9A71-5E46-4A86-9E29-BCDAF411BDB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A9C7BCB7-F275-4156-BB1E-6577ABBAFB2F}" type="pres">
      <dgm:prSet presAssocID="{819D9A71-5E46-4A86-9E29-BCDAF411BDB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BD523B-AAB2-44EC-B551-463264DCF742}" type="pres">
      <dgm:prSet presAssocID="{819D9A71-5E46-4A86-9E29-BCDAF411BDBB}" presName="negativeSpace" presStyleCnt="0"/>
      <dgm:spPr/>
      <dgm:t>
        <a:bodyPr/>
        <a:lstStyle/>
        <a:p>
          <a:endParaRPr lang="ru-RU"/>
        </a:p>
      </dgm:t>
    </dgm:pt>
    <dgm:pt modelId="{661F62EC-F174-4807-A86D-AE187AAA05D9}" type="pres">
      <dgm:prSet presAssocID="{819D9A71-5E46-4A86-9E29-BCDAF411BDBB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270638-5CE8-49FF-BAFB-02DA6A3302F1}" type="pres">
      <dgm:prSet presAssocID="{49D71DFB-28D9-49BB-886F-1C5FB0C8E92C}" presName="spaceBetweenRectangles" presStyleCnt="0"/>
      <dgm:spPr/>
      <dgm:t>
        <a:bodyPr/>
        <a:lstStyle/>
        <a:p>
          <a:endParaRPr lang="ru-RU"/>
        </a:p>
      </dgm:t>
    </dgm:pt>
    <dgm:pt modelId="{652181EF-DA91-4978-8CAF-08DCBB5612D8}" type="pres">
      <dgm:prSet presAssocID="{22009BAD-88E8-4D9F-9DBB-792797E59969}" presName="parentLin" presStyleCnt="0"/>
      <dgm:spPr/>
      <dgm:t>
        <a:bodyPr/>
        <a:lstStyle/>
        <a:p>
          <a:endParaRPr lang="ru-RU"/>
        </a:p>
      </dgm:t>
    </dgm:pt>
    <dgm:pt modelId="{7B348A69-AD31-4928-81A3-955B91576507}" type="pres">
      <dgm:prSet presAssocID="{22009BAD-88E8-4D9F-9DBB-792797E59969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0FA55184-28F2-46F2-A2A4-B1DA1F99ABF8}" type="pres">
      <dgm:prSet presAssocID="{22009BAD-88E8-4D9F-9DBB-792797E5996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54E0BC-ADFE-45AE-9031-854CEE421359}" type="pres">
      <dgm:prSet presAssocID="{22009BAD-88E8-4D9F-9DBB-792797E59969}" presName="negativeSpace" presStyleCnt="0"/>
      <dgm:spPr/>
      <dgm:t>
        <a:bodyPr/>
        <a:lstStyle/>
        <a:p>
          <a:endParaRPr lang="ru-RU"/>
        </a:p>
      </dgm:t>
    </dgm:pt>
    <dgm:pt modelId="{5BBFD222-2288-4939-A7BF-14B8D9C6ABAE}" type="pres">
      <dgm:prSet presAssocID="{22009BAD-88E8-4D9F-9DBB-792797E5996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970F6-0EB4-4788-80BD-10A9DC66B181}" type="pres">
      <dgm:prSet presAssocID="{EBF8A0FC-F543-4C44-A9C8-B144CC2C5E65}" presName="spaceBetweenRectangles" presStyleCnt="0"/>
      <dgm:spPr/>
      <dgm:t>
        <a:bodyPr/>
        <a:lstStyle/>
        <a:p>
          <a:endParaRPr lang="ru-RU"/>
        </a:p>
      </dgm:t>
    </dgm:pt>
    <dgm:pt modelId="{B65ED9F9-01CF-4CD6-B7BE-2A68FBF0C015}" type="pres">
      <dgm:prSet presAssocID="{79EB99A8-21FC-4B87-B3EA-2636BCBC13E2}" presName="parentLin" presStyleCnt="0"/>
      <dgm:spPr/>
      <dgm:t>
        <a:bodyPr/>
        <a:lstStyle/>
        <a:p>
          <a:endParaRPr lang="ru-RU"/>
        </a:p>
      </dgm:t>
    </dgm:pt>
    <dgm:pt modelId="{9E3402BF-5DCB-4263-84A9-7BC182EEFDFE}" type="pres">
      <dgm:prSet presAssocID="{79EB99A8-21FC-4B87-B3EA-2636BCBC13E2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F0ADE5B-62F8-4534-B868-ABD34F2C752C}" type="pres">
      <dgm:prSet presAssocID="{79EB99A8-21FC-4B87-B3EA-2636BCBC13E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401B5-EB3E-481E-8CD1-235C97559DD8}" type="pres">
      <dgm:prSet presAssocID="{79EB99A8-21FC-4B87-B3EA-2636BCBC13E2}" presName="negativeSpace" presStyleCnt="0"/>
      <dgm:spPr/>
      <dgm:t>
        <a:bodyPr/>
        <a:lstStyle/>
        <a:p>
          <a:endParaRPr lang="ru-RU"/>
        </a:p>
      </dgm:t>
    </dgm:pt>
    <dgm:pt modelId="{36C0A173-519E-4AAF-B5BA-F2B3106BE376}" type="pres">
      <dgm:prSet presAssocID="{79EB99A8-21FC-4B87-B3EA-2636BCBC13E2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20E968-6A08-464E-8484-FE597F9BD042}" srcId="{C7DE9F81-9C94-4718-8908-1BD2DE7898B1}" destId="{22009BAD-88E8-4D9F-9DBB-792797E59969}" srcOrd="2" destOrd="0" parTransId="{C388B910-BE94-4CD0-857B-0C90ADC1147D}" sibTransId="{EBF8A0FC-F543-4C44-A9C8-B144CC2C5E65}"/>
    <dgm:cxn modelId="{F356BFDF-56E7-41D8-A4A0-E6DE84256F14}" type="presOf" srcId="{819D9A71-5E46-4A86-9E29-BCDAF411BDBB}" destId="{A9C7BCB7-F275-4156-BB1E-6577ABBAFB2F}" srcOrd="1" destOrd="0" presId="urn:microsoft.com/office/officeart/2005/8/layout/list1"/>
    <dgm:cxn modelId="{2FA52131-5202-463D-8C20-FD4E6D723E2C}" srcId="{C7DE9F81-9C94-4718-8908-1BD2DE7898B1}" destId="{79EB99A8-21FC-4B87-B3EA-2636BCBC13E2}" srcOrd="3" destOrd="0" parTransId="{19FE1B78-8616-43C9-9E81-ACAC99FCAF4E}" sibTransId="{519895AE-E5DC-4D4A-BA34-F65C350E8041}"/>
    <dgm:cxn modelId="{0CC25DFD-3CBD-411B-B2EF-5581311BC2FF}" type="presOf" srcId="{F187E679-6467-4293-963D-81DE8873ED9C}" destId="{3630A9E9-0315-4ED2-89EC-5CA7801D1695}" srcOrd="1" destOrd="0" presId="urn:microsoft.com/office/officeart/2005/8/layout/list1"/>
    <dgm:cxn modelId="{37C7DE1C-6516-4B86-88BA-4CDB41365602}" type="presOf" srcId="{22009BAD-88E8-4D9F-9DBB-792797E59969}" destId="{7B348A69-AD31-4928-81A3-955B91576507}" srcOrd="0" destOrd="0" presId="urn:microsoft.com/office/officeart/2005/8/layout/list1"/>
    <dgm:cxn modelId="{4872FDB5-D276-4534-9F7E-D1D58ACD9FAF}" srcId="{C7DE9F81-9C94-4718-8908-1BD2DE7898B1}" destId="{F187E679-6467-4293-963D-81DE8873ED9C}" srcOrd="0" destOrd="0" parTransId="{5C6E2DD9-1E21-4FC9-8C79-474AAE874589}" sibTransId="{06219F0D-20F2-4C52-8253-07D515C21069}"/>
    <dgm:cxn modelId="{3932253B-BAEC-4083-A28D-B36789F18C3B}" type="presOf" srcId="{79EB99A8-21FC-4B87-B3EA-2636BCBC13E2}" destId="{9E3402BF-5DCB-4263-84A9-7BC182EEFDFE}" srcOrd="0" destOrd="0" presId="urn:microsoft.com/office/officeart/2005/8/layout/list1"/>
    <dgm:cxn modelId="{344852F5-E23E-41D8-948E-061DE2EC16D1}" type="presOf" srcId="{C7DE9F81-9C94-4718-8908-1BD2DE7898B1}" destId="{6D3C5378-853C-4A5D-BDE3-ACF12B1132DC}" srcOrd="0" destOrd="0" presId="urn:microsoft.com/office/officeart/2005/8/layout/list1"/>
    <dgm:cxn modelId="{58190203-0B2A-4F83-A74F-C7CAB6E2FD87}" type="presOf" srcId="{819D9A71-5E46-4A86-9E29-BCDAF411BDBB}" destId="{C5704F5C-75EE-43A3-8A35-27ACACD0755E}" srcOrd="0" destOrd="0" presId="urn:microsoft.com/office/officeart/2005/8/layout/list1"/>
    <dgm:cxn modelId="{F840E017-C21A-4D57-820A-A77ED573F841}" type="presOf" srcId="{79EB99A8-21FC-4B87-B3EA-2636BCBC13E2}" destId="{9F0ADE5B-62F8-4534-B868-ABD34F2C752C}" srcOrd="1" destOrd="0" presId="urn:microsoft.com/office/officeart/2005/8/layout/list1"/>
    <dgm:cxn modelId="{F28F32D7-27E4-4A03-AAF1-450AFB9935CC}" type="presOf" srcId="{22009BAD-88E8-4D9F-9DBB-792797E59969}" destId="{0FA55184-28F2-46F2-A2A4-B1DA1F99ABF8}" srcOrd="1" destOrd="0" presId="urn:microsoft.com/office/officeart/2005/8/layout/list1"/>
    <dgm:cxn modelId="{C7C05559-2556-492F-8148-B0A022A80D3C}" type="presOf" srcId="{F187E679-6467-4293-963D-81DE8873ED9C}" destId="{BB50FD0D-5E09-46AF-AE2D-8233F260FAD3}" srcOrd="0" destOrd="0" presId="urn:microsoft.com/office/officeart/2005/8/layout/list1"/>
    <dgm:cxn modelId="{316B0590-7FCC-4816-AE18-605E182725E8}" srcId="{C7DE9F81-9C94-4718-8908-1BD2DE7898B1}" destId="{819D9A71-5E46-4A86-9E29-BCDAF411BDBB}" srcOrd="1" destOrd="0" parTransId="{A6E6DA4A-B60F-4ED7-8913-A40137D1B306}" sibTransId="{49D71DFB-28D9-49BB-886F-1C5FB0C8E92C}"/>
    <dgm:cxn modelId="{36BA7ABC-975F-47EC-8C64-03645BBEE22E}" type="presParOf" srcId="{6D3C5378-853C-4A5D-BDE3-ACF12B1132DC}" destId="{08CE1310-277A-46AD-9A71-212A67C4AF1D}" srcOrd="0" destOrd="0" presId="urn:microsoft.com/office/officeart/2005/8/layout/list1"/>
    <dgm:cxn modelId="{F0937059-2F4F-4C7E-A98F-756C1F67A5AB}" type="presParOf" srcId="{08CE1310-277A-46AD-9A71-212A67C4AF1D}" destId="{BB50FD0D-5E09-46AF-AE2D-8233F260FAD3}" srcOrd="0" destOrd="0" presId="urn:microsoft.com/office/officeart/2005/8/layout/list1"/>
    <dgm:cxn modelId="{CF9D3355-5AC7-4E01-A50D-03AAC34A5AC8}" type="presParOf" srcId="{08CE1310-277A-46AD-9A71-212A67C4AF1D}" destId="{3630A9E9-0315-4ED2-89EC-5CA7801D1695}" srcOrd="1" destOrd="0" presId="urn:microsoft.com/office/officeart/2005/8/layout/list1"/>
    <dgm:cxn modelId="{F5A230E6-C239-4FFE-9888-47CE50CDD49E}" type="presParOf" srcId="{6D3C5378-853C-4A5D-BDE3-ACF12B1132DC}" destId="{A1ADD4B0-7FEB-4F3F-B588-9E60933BCE11}" srcOrd="1" destOrd="0" presId="urn:microsoft.com/office/officeart/2005/8/layout/list1"/>
    <dgm:cxn modelId="{93665532-657E-4F75-9CA8-7605FEF22F08}" type="presParOf" srcId="{6D3C5378-853C-4A5D-BDE3-ACF12B1132DC}" destId="{EB43154A-5DBB-4EA6-9116-7B77387A5069}" srcOrd="2" destOrd="0" presId="urn:microsoft.com/office/officeart/2005/8/layout/list1"/>
    <dgm:cxn modelId="{CAD5EA5E-C14C-411F-8C96-5BD52E8CA0C6}" type="presParOf" srcId="{6D3C5378-853C-4A5D-BDE3-ACF12B1132DC}" destId="{D4DEE944-B106-41BE-A8DB-AF02E075E5DD}" srcOrd="3" destOrd="0" presId="urn:microsoft.com/office/officeart/2005/8/layout/list1"/>
    <dgm:cxn modelId="{671CAEF3-F94F-4640-816E-A8923D419FB8}" type="presParOf" srcId="{6D3C5378-853C-4A5D-BDE3-ACF12B1132DC}" destId="{BEBE2CA9-9485-4E1F-97F7-B3D8FC834FE4}" srcOrd="4" destOrd="0" presId="urn:microsoft.com/office/officeart/2005/8/layout/list1"/>
    <dgm:cxn modelId="{17996CCD-9B01-485E-8B1F-DE38D351634C}" type="presParOf" srcId="{BEBE2CA9-9485-4E1F-97F7-B3D8FC834FE4}" destId="{C5704F5C-75EE-43A3-8A35-27ACACD0755E}" srcOrd="0" destOrd="0" presId="urn:microsoft.com/office/officeart/2005/8/layout/list1"/>
    <dgm:cxn modelId="{D2BFE85B-4EE0-408A-8B20-C88D05EFA9DD}" type="presParOf" srcId="{BEBE2CA9-9485-4E1F-97F7-B3D8FC834FE4}" destId="{A9C7BCB7-F275-4156-BB1E-6577ABBAFB2F}" srcOrd="1" destOrd="0" presId="urn:microsoft.com/office/officeart/2005/8/layout/list1"/>
    <dgm:cxn modelId="{6F449076-D96A-4763-B6D8-6AE6D645EDAE}" type="presParOf" srcId="{6D3C5378-853C-4A5D-BDE3-ACF12B1132DC}" destId="{23BD523B-AAB2-44EC-B551-463264DCF742}" srcOrd="5" destOrd="0" presId="urn:microsoft.com/office/officeart/2005/8/layout/list1"/>
    <dgm:cxn modelId="{7DA92746-3168-4212-927B-057DF70864D7}" type="presParOf" srcId="{6D3C5378-853C-4A5D-BDE3-ACF12B1132DC}" destId="{661F62EC-F174-4807-A86D-AE187AAA05D9}" srcOrd="6" destOrd="0" presId="urn:microsoft.com/office/officeart/2005/8/layout/list1"/>
    <dgm:cxn modelId="{CC41ACC7-6F62-4B16-A71E-81A1D1C73E9C}" type="presParOf" srcId="{6D3C5378-853C-4A5D-BDE3-ACF12B1132DC}" destId="{4C270638-5CE8-49FF-BAFB-02DA6A3302F1}" srcOrd="7" destOrd="0" presId="urn:microsoft.com/office/officeart/2005/8/layout/list1"/>
    <dgm:cxn modelId="{FA7A6254-CC32-4539-AE58-50BFC4EC4520}" type="presParOf" srcId="{6D3C5378-853C-4A5D-BDE3-ACF12B1132DC}" destId="{652181EF-DA91-4978-8CAF-08DCBB5612D8}" srcOrd="8" destOrd="0" presId="urn:microsoft.com/office/officeart/2005/8/layout/list1"/>
    <dgm:cxn modelId="{86F5A823-0683-47BE-B0DE-DE868181E372}" type="presParOf" srcId="{652181EF-DA91-4978-8CAF-08DCBB5612D8}" destId="{7B348A69-AD31-4928-81A3-955B91576507}" srcOrd="0" destOrd="0" presId="urn:microsoft.com/office/officeart/2005/8/layout/list1"/>
    <dgm:cxn modelId="{0C02198E-8932-44A6-9D96-180A66FEA4CB}" type="presParOf" srcId="{652181EF-DA91-4978-8CAF-08DCBB5612D8}" destId="{0FA55184-28F2-46F2-A2A4-B1DA1F99ABF8}" srcOrd="1" destOrd="0" presId="urn:microsoft.com/office/officeart/2005/8/layout/list1"/>
    <dgm:cxn modelId="{F02EB837-25DA-414A-B6B1-4B120ABDEBF5}" type="presParOf" srcId="{6D3C5378-853C-4A5D-BDE3-ACF12B1132DC}" destId="{8754E0BC-ADFE-45AE-9031-854CEE421359}" srcOrd="9" destOrd="0" presId="urn:microsoft.com/office/officeart/2005/8/layout/list1"/>
    <dgm:cxn modelId="{74CDC4F1-1495-4247-AA13-85CCEF48CA42}" type="presParOf" srcId="{6D3C5378-853C-4A5D-BDE3-ACF12B1132DC}" destId="{5BBFD222-2288-4939-A7BF-14B8D9C6ABAE}" srcOrd="10" destOrd="0" presId="urn:microsoft.com/office/officeart/2005/8/layout/list1"/>
    <dgm:cxn modelId="{6E9A1572-9D4E-4182-A46C-906F06B9E71F}" type="presParOf" srcId="{6D3C5378-853C-4A5D-BDE3-ACF12B1132DC}" destId="{D27970F6-0EB4-4788-80BD-10A9DC66B181}" srcOrd="11" destOrd="0" presId="urn:microsoft.com/office/officeart/2005/8/layout/list1"/>
    <dgm:cxn modelId="{E072F4EE-DD2D-4AD0-86E2-D40AE0210749}" type="presParOf" srcId="{6D3C5378-853C-4A5D-BDE3-ACF12B1132DC}" destId="{B65ED9F9-01CF-4CD6-B7BE-2A68FBF0C015}" srcOrd="12" destOrd="0" presId="urn:microsoft.com/office/officeart/2005/8/layout/list1"/>
    <dgm:cxn modelId="{DBEDE0E6-B542-4DD3-B18F-1DF1C898613E}" type="presParOf" srcId="{B65ED9F9-01CF-4CD6-B7BE-2A68FBF0C015}" destId="{9E3402BF-5DCB-4263-84A9-7BC182EEFDFE}" srcOrd="0" destOrd="0" presId="urn:microsoft.com/office/officeart/2005/8/layout/list1"/>
    <dgm:cxn modelId="{3BA74F2A-387B-4243-BA2A-868D0054F508}" type="presParOf" srcId="{B65ED9F9-01CF-4CD6-B7BE-2A68FBF0C015}" destId="{9F0ADE5B-62F8-4534-B868-ABD34F2C752C}" srcOrd="1" destOrd="0" presId="urn:microsoft.com/office/officeart/2005/8/layout/list1"/>
    <dgm:cxn modelId="{7819418D-16B0-44B9-9A55-BF274764F76F}" type="presParOf" srcId="{6D3C5378-853C-4A5D-BDE3-ACF12B1132DC}" destId="{315401B5-EB3E-481E-8CD1-235C97559DD8}" srcOrd="13" destOrd="0" presId="urn:microsoft.com/office/officeart/2005/8/layout/list1"/>
    <dgm:cxn modelId="{559B4C6F-B2AE-46AD-A806-D25C1746195F}" type="presParOf" srcId="{6D3C5378-853C-4A5D-BDE3-ACF12B1132DC}" destId="{36C0A173-519E-4AAF-B5BA-F2B3106BE37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B547B8A-2E28-439D-BAE2-E7B4B5E0C13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7E7CE4-6E60-45D1-94ED-D139DF5A2E47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Обучающая</a:t>
          </a:r>
          <a:endParaRPr lang="ru-RU" dirty="0"/>
        </a:p>
      </dgm:t>
    </dgm:pt>
    <dgm:pt modelId="{642D6265-59F8-4A74-AF92-6DA0E82EE7D1}" type="parTrans" cxnId="{35AA9942-39E4-4F54-BEC7-98324C36AB09}">
      <dgm:prSet/>
      <dgm:spPr/>
      <dgm:t>
        <a:bodyPr/>
        <a:lstStyle/>
        <a:p>
          <a:endParaRPr lang="ru-RU"/>
        </a:p>
      </dgm:t>
    </dgm:pt>
    <dgm:pt modelId="{1A519735-6977-407A-B6D5-BC4A5C4A3316}" type="sibTrans" cxnId="{35AA9942-39E4-4F54-BEC7-98324C36AB09}">
      <dgm:prSet/>
      <dgm:spPr/>
      <dgm:t>
        <a:bodyPr/>
        <a:lstStyle/>
        <a:p>
          <a:endParaRPr lang="ru-RU"/>
        </a:p>
      </dgm:t>
    </dgm:pt>
    <dgm:pt modelId="{9633495D-61E3-41A7-AF0F-AF74AAFCAE24}">
      <dgm:prSet phldrT="[Текст]" custT="1"/>
      <dgm:spPr/>
      <dgm:t>
        <a:bodyPr/>
        <a:lstStyle/>
        <a:p>
          <a:r>
            <a:rPr lang="ru-RU" sz="1400" dirty="0" smtClean="0"/>
            <a:t>заключается в том, что правила помогают раскрывать перед детьми, что и как нужно делать; соотносятся с игровыми действиями, усиливают их роль, уточняют способ выполнения. Правила организуют познавательную деятельность детей: что-то рассмотреть, подумать, сравнить, найти способ решения поставленной игрой задачи</a:t>
          </a:r>
          <a:endParaRPr lang="ru-RU" sz="1400" dirty="0"/>
        </a:p>
      </dgm:t>
    </dgm:pt>
    <dgm:pt modelId="{2C34D2C7-6F33-478F-9717-F666D1A21D1A}" type="parTrans" cxnId="{2F6042F2-5187-4258-AA18-00F600B1B6DF}">
      <dgm:prSet/>
      <dgm:spPr/>
      <dgm:t>
        <a:bodyPr/>
        <a:lstStyle/>
        <a:p>
          <a:endParaRPr lang="ru-RU"/>
        </a:p>
      </dgm:t>
    </dgm:pt>
    <dgm:pt modelId="{1973ECA2-74CD-4B6B-8B29-129923972981}" type="sibTrans" cxnId="{2F6042F2-5187-4258-AA18-00F600B1B6DF}">
      <dgm:prSet/>
      <dgm:spPr/>
      <dgm:t>
        <a:bodyPr/>
        <a:lstStyle/>
        <a:p>
          <a:endParaRPr lang="ru-RU"/>
        </a:p>
      </dgm:t>
    </dgm:pt>
    <dgm:pt modelId="{FAC6E7AB-9C0E-4588-84EF-EE03D7B753F5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/>
            <a:t>Организующая</a:t>
          </a:r>
          <a:endParaRPr lang="ru-RU" dirty="0"/>
        </a:p>
      </dgm:t>
    </dgm:pt>
    <dgm:pt modelId="{898821FC-B7B7-4CEE-BCF0-FC5479724DCA}" type="parTrans" cxnId="{546455B6-F338-44DF-9A17-2BB27BC1B78C}">
      <dgm:prSet/>
      <dgm:spPr/>
      <dgm:t>
        <a:bodyPr/>
        <a:lstStyle/>
        <a:p>
          <a:endParaRPr lang="ru-RU"/>
        </a:p>
      </dgm:t>
    </dgm:pt>
    <dgm:pt modelId="{49C5A1C8-5A8D-4CB0-AFCC-7D5C77872E19}" type="sibTrans" cxnId="{546455B6-F338-44DF-9A17-2BB27BC1B78C}">
      <dgm:prSet/>
      <dgm:spPr/>
      <dgm:t>
        <a:bodyPr/>
        <a:lstStyle/>
        <a:p>
          <a:endParaRPr lang="ru-RU"/>
        </a:p>
      </dgm:t>
    </dgm:pt>
    <dgm:pt modelId="{4BD81ACD-46E8-4E43-BE87-948F7119F965}">
      <dgm:prSet phldrT="[Текст]" custT="1"/>
      <dgm:spPr/>
      <dgm:t>
        <a:bodyPr/>
        <a:lstStyle/>
        <a:p>
          <a:r>
            <a:rPr lang="ru-RU" sz="1400" dirty="0" smtClean="0"/>
            <a:t>определяет порядок, последовательность и взаимоотношения детей в игре</a:t>
          </a:r>
          <a:endParaRPr lang="ru-RU" sz="1400" dirty="0"/>
        </a:p>
      </dgm:t>
    </dgm:pt>
    <dgm:pt modelId="{CD34F2CE-934A-4F39-A999-567B358444C1}" type="parTrans" cxnId="{E41CAFD5-82B4-461C-8BCF-04BF5DBEB82A}">
      <dgm:prSet/>
      <dgm:spPr/>
      <dgm:t>
        <a:bodyPr/>
        <a:lstStyle/>
        <a:p>
          <a:endParaRPr lang="ru-RU"/>
        </a:p>
      </dgm:t>
    </dgm:pt>
    <dgm:pt modelId="{42C0D17D-C0D0-4E87-931C-191F8E77FF37}" type="sibTrans" cxnId="{E41CAFD5-82B4-461C-8BCF-04BF5DBEB82A}">
      <dgm:prSet/>
      <dgm:spPr/>
      <dgm:t>
        <a:bodyPr/>
        <a:lstStyle/>
        <a:p>
          <a:endParaRPr lang="ru-RU"/>
        </a:p>
      </dgm:t>
    </dgm:pt>
    <dgm:pt modelId="{43019970-3D9F-4D51-B763-C66A81CB5489}">
      <dgm:prSet phldrT="[Текст]"/>
      <dgm:spPr/>
      <dgm:t>
        <a:bodyPr/>
        <a:lstStyle/>
        <a:p>
          <a:r>
            <a:rPr lang="ru-RU" dirty="0" smtClean="0"/>
            <a:t>Дисциплинирующая</a:t>
          </a:r>
          <a:endParaRPr lang="ru-RU" dirty="0"/>
        </a:p>
      </dgm:t>
    </dgm:pt>
    <dgm:pt modelId="{B6AAD1A6-4104-45A4-A3AA-91E6A0CC03D8}" type="parTrans" cxnId="{60036DED-19FE-4213-8F15-9E5BCFCE0FEA}">
      <dgm:prSet/>
      <dgm:spPr/>
      <dgm:t>
        <a:bodyPr/>
        <a:lstStyle/>
        <a:p>
          <a:endParaRPr lang="ru-RU"/>
        </a:p>
      </dgm:t>
    </dgm:pt>
    <dgm:pt modelId="{BEDB9C61-9843-4B3B-A82F-B8AD074DB250}" type="sibTrans" cxnId="{60036DED-19FE-4213-8F15-9E5BCFCE0FEA}">
      <dgm:prSet/>
      <dgm:spPr/>
      <dgm:t>
        <a:bodyPr/>
        <a:lstStyle/>
        <a:p>
          <a:endParaRPr lang="ru-RU"/>
        </a:p>
      </dgm:t>
    </dgm:pt>
    <dgm:pt modelId="{3E092DBA-1BF6-48BE-9F37-F0C0C920BC52}">
      <dgm:prSet/>
      <dgm:spPr/>
      <dgm:t>
        <a:bodyPr/>
        <a:lstStyle/>
        <a:p>
          <a:endParaRPr lang="ru-RU" sz="1300" dirty="0"/>
        </a:p>
      </dgm:t>
    </dgm:pt>
    <dgm:pt modelId="{2197FF37-932F-4518-85EE-C03B4D93C0ED}" type="parTrans" cxnId="{509C1380-E919-4506-A18A-F26174023BDA}">
      <dgm:prSet/>
      <dgm:spPr/>
      <dgm:t>
        <a:bodyPr/>
        <a:lstStyle/>
        <a:p>
          <a:endParaRPr lang="ru-RU"/>
        </a:p>
      </dgm:t>
    </dgm:pt>
    <dgm:pt modelId="{C9EB8D2E-DAD4-44D3-994A-FA2380BABBE7}" type="sibTrans" cxnId="{509C1380-E919-4506-A18A-F26174023BDA}">
      <dgm:prSet/>
      <dgm:spPr/>
      <dgm:t>
        <a:bodyPr/>
        <a:lstStyle/>
        <a:p>
          <a:endParaRPr lang="ru-RU"/>
        </a:p>
      </dgm:t>
    </dgm:pt>
    <dgm:pt modelId="{5A3BE030-FA40-4BD6-AF19-C535DAB2FC8A}">
      <dgm:prSet custT="1"/>
      <dgm:spPr/>
      <dgm:t>
        <a:bodyPr/>
        <a:lstStyle/>
        <a:p>
          <a:r>
            <a:rPr lang="ru-RU" sz="1400" dirty="0" smtClean="0"/>
            <a:t>в правилах оговаривается, что именно нужно делать, чего и почему нельзя делать. В некоторых играх имеются правила, запрещающие какие-либо действия и предусматривается наказание за неисполнение(например, пропуск хода). </a:t>
          </a:r>
          <a:endParaRPr lang="ru-RU" sz="1400" dirty="0"/>
        </a:p>
      </dgm:t>
    </dgm:pt>
    <dgm:pt modelId="{0B40FA46-C628-41C7-9E86-229326860059}" type="parTrans" cxnId="{4BF19FD5-1501-40DA-8318-8DB560DEE01E}">
      <dgm:prSet/>
      <dgm:spPr/>
      <dgm:t>
        <a:bodyPr/>
        <a:lstStyle/>
        <a:p>
          <a:endParaRPr lang="ru-RU"/>
        </a:p>
      </dgm:t>
    </dgm:pt>
    <dgm:pt modelId="{2E3F7B8A-E90F-45AE-9849-85A9FB38ABE6}" type="sibTrans" cxnId="{4BF19FD5-1501-40DA-8318-8DB560DEE01E}">
      <dgm:prSet/>
      <dgm:spPr/>
      <dgm:t>
        <a:bodyPr/>
        <a:lstStyle/>
        <a:p>
          <a:endParaRPr lang="ru-RU"/>
        </a:p>
      </dgm:t>
    </dgm:pt>
    <dgm:pt modelId="{C5327C91-A9FC-4695-83CF-CCFE9EC6E63F}" type="pres">
      <dgm:prSet presAssocID="{0B547B8A-2E28-439D-BAE2-E7B4B5E0C13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F9B311-9BF0-4DF5-AB6C-579EB5B32A75}" type="pres">
      <dgm:prSet presAssocID="{097E7CE4-6E60-45D1-94ED-D139DF5A2E47}" presName="composite" presStyleCnt="0"/>
      <dgm:spPr/>
    </dgm:pt>
    <dgm:pt modelId="{A97F2032-9CC5-4D15-A8F8-48F72C754548}" type="pres">
      <dgm:prSet presAssocID="{097E7CE4-6E60-45D1-94ED-D139DF5A2E4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D098B3-3225-4A10-8FBF-C1D851A9D392}" type="pres">
      <dgm:prSet presAssocID="{097E7CE4-6E60-45D1-94ED-D139DF5A2E4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D7BD81-C58A-4D46-A614-76D455B0DC9A}" type="pres">
      <dgm:prSet presAssocID="{1A519735-6977-407A-B6D5-BC4A5C4A3316}" presName="sp" presStyleCnt="0"/>
      <dgm:spPr/>
    </dgm:pt>
    <dgm:pt modelId="{05CC9CF2-0FE7-4246-AEF0-BED822C0B69A}" type="pres">
      <dgm:prSet presAssocID="{FAC6E7AB-9C0E-4588-84EF-EE03D7B753F5}" presName="composite" presStyleCnt="0"/>
      <dgm:spPr/>
    </dgm:pt>
    <dgm:pt modelId="{59C31977-8201-4E8D-890C-F4799C52B34A}" type="pres">
      <dgm:prSet presAssocID="{FAC6E7AB-9C0E-4588-84EF-EE03D7B753F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B44FC2-E301-406B-B316-C9B78127B7CD}" type="pres">
      <dgm:prSet presAssocID="{FAC6E7AB-9C0E-4588-84EF-EE03D7B753F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B42DA9-1752-47BD-955B-EFFB61989A87}" type="pres">
      <dgm:prSet presAssocID="{49C5A1C8-5A8D-4CB0-AFCC-7D5C77872E19}" presName="sp" presStyleCnt="0"/>
      <dgm:spPr/>
    </dgm:pt>
    <dgm:pt modelId="{550C14E2-0CAE-40A6-922B-D941D3BA256B}" type="pres">
      <dgm:prSet presAssocID="{43019970-3D9F-4D51-B763-C66A81CB5489}" presName="composite" presStyleCnt="0"/>
      <dgm:spPr/>
    </dgm:pt>
    <dgm:pt modelId="{4031149B-2E9E-4809-9622-D9BDD36AC199}" type="pres">
      <dgm:prSet presAssocID="{43019970-3D9F-4D51-B763-C66A81CB548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27E3A4-994D-4BF1-B93B-BB2BA81ACDA5}" type="pres">
      <dgm:prSet presAssocID="{43019970-3D9F-4D51-B763-C66A81CB548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1CAFD5-82B4-461C-8BCF-04BF5DBEB82A}" srcId="{FAC6E7AB-9C0E-4588-84EF-EE03D7B753F5}" destId="{4BD81ACD-46E8-4E43-BE87-948F7119F965}" srcOrd="0" destOrd="0" parTransId="{CD34F2CE-934A-4F39-A999-567B358444C1}" sibTransId="{42C0D17D-C0D0-4E87-931C-191F8E77FF37}"/>
    <dgm:cxn modelId="{4BF19FD5-1501-40DA-8318-8DB560DEE01E}" srcId="{43019970-3D9F-4D51-B763-C66A81CB5489}" destId="{5A3BE030-FA40-4BD6-AF19-C535DAB2FC8A}" srcOrd="0" destOrd="0" parTransId="{0B40FA46-C628-41C7-9E86-229326860059}" sibTransId="{2E3F7B8A-E90F-45AE-9849-85A9FB38ABE6}"/>
    <dgm:cxn modelId="{D3469983-FB35-4DAB-B8E4-6634103CFB2A}" type="presOf" srcId="{3E092DBA-1BF6-48BE-9F37-F0C0C920BC52}" destId="{48D098B3-3225-4A10-8FBF-C1D851A9D392}" srcOrd="0" destOrd="1" presId="urn:microsoft.com/office/officeart/2005/8/layout/chevron2"/>
    <dgm:cxn modelId="{8DEEF7D0-CE34-4334-9796-FD6AED345F4D}" type="presOf" srcId="{5A3BE030-FA40-4BD6-AF19-C535DAB2FC8A}" destId="{5727E3A4-994D-4BF1-B93B-BB2BA81ACDA5}" srcOrd="0" destOrd="0" presId="urn:microsoft.com/office/officeart/2005/8/layout/chevron2"/>
    <dgm:cxn modelId="{4C430265-F870-4371-9914-21A3BC8739AF}" type="presOf" srcId="{43019970-3D9F-4D51-B763-C66A81CB5489}" destId="{4031149B-2E9E-4809-9622-D9BDD36AC199}" srcOrd="0" destOrd="0" presId="urn:microsoft.com/office/officeart/2005/8/layout/chevron2"/>
    <dgm:cxn modelId="{C0519595-9B85-4396-B18C-2E254CB3E782}" type="presOf" srcId="{4BD81ACD-46E8-4E43-BE87-948F7119F965}" destId="{0DB44FC2-E301-406B-B316-C9B78127B7CD}" srcOrd="0" destOrd="0" presId="urn:microsoft.com/office/officeart/2005/8/layout/chevron2"/>
    <dgm:cxn modelId="{35AA9942-39E4-4F54-BEC7-98324C36AB09}" srcId="{0B547B8A-2E28-439D-BAE2-E7B4B5E0C138}" destId="{097E7CE4-6E60-45D1-94ED-D139DF5A2E47}" srcOrd="0" destOrd="0" parTransId="{642D6265-59F8-4A74-AF92-6DA0E82EE7D1}" sibTransId="{1A519735-6977-407A-B6D5-BC4A5C4A3316}"/>
    <dgm:cxn modelId="{34DABCEF-6FB5-4615-A279-F9B3A351A819}" type="presOf" srcId="{9633495D-61E3-41A7-AF0F-AF74AAFCAE24}" destId="{48D098B3-3225-4A10-8FBF-C1D851A9D392}" srcOrd="0" destOrd="0" presId="urn:microsoft.com/office/officeart/2005/8/layout/chevron2"/>
    <dgm:cxn modelId="{1B4F4131-EA6F-4CD8-AB80-BAFAAAE75E67}" type="presOf" srcId="{0B547B8A-2E28-439D-BAE2-E7B4B5E0C138}" destId="{C5327C91-A9FC-4695-83CF-CCFE9EC6E63F}" srcOrd="0" destOrd="0" presId="urn:microsoft.com/office/officeart/2005/8/layout/chevron2"/>
    <dgm:cxn modelId="{1C819B29-38AF-4168-9BFA-54F13005AB20}" type="presOf" srcId="{FAC6E7AB-9C0E-4588-84EF-EE03D7B753F5}" destId="{59C31977-8201-4E8D-890C-F4799C52B34A}" srcOrd="0" destOrd="0" presId="urn:microsoft.com/office/officeart/2005/8/layout/chevron2"/>
    <dgm:cxn modelId="{BD47DABC-B567-478F-9143-02E400CDC9C4}" type="presOf" srcId="{097E7CE4-6E60-45D1-94ED-D139DF5A2E47}" destId="{A97F2032-9CC5-4D15-A8F8-48F72C754548}" srcOrd="0" destOrd="0" presId="urn:microsoft.com/office/officeart/2005/8/layout/chevron2"/>
    <dgm:cxn modelId="{509C1380-E919-4506-A18A-F26174023BDA}" srcId="{097E7CE4-6E60-45D1-94ED-D139DF5A2E47}" destId="{3E092DBA-1BF6-48BE-9F37-F0C0C920BC52}" srcOrd="1" destOrd="0" parTransId="{2197FF37-932F-4518-85EE-C03B4D93C0ED}" sibTransId="{C9EB8D2E-DAD4-44D3-994A-FA2380BABBE7}"/>
    <dgm:cxn modelId="{2F6042F2-5187-4258-AA18-00F600B1B6DF}" srcId="{097E7CE4-6E60-45D1-94ED-D139DF5A2E47}" destId="{9633495D-61E3-41A7-AF0F-AF74AAFCAE24}" srcOrd="0" destOrd="0" parTransId="{2C34D2C7-6F33-478F-9717-F666D1A21D1A}" sibTransId="{1973ECA2-74CD-4B6B-8B29-129923972981}"/>
    <dgm:cxn modelId="{60036DED-19FE-4213-8F15-9E5BCFCE0FEA}" srcId="{0B547B8A-2E28-439D-BAE2-E7B4B5E0C138}" destId="{43019970-3D9F-4D51-B763-C66A81CB5489}" srcOrd="2" destOrd="0" parTransId="{B6AAD1A6-4104-45A4-A3AA-91E6A0CC03D8}" sibTransId="{BEDB9C61-9843-4B3B-A82F-B8AD074DB250}"/>
    <dgm:cxn modelId="{546455B6-F338-44DF-9A17-2BB27BC1B78C}" srcId="{0B547B8A-2E28-439D-BAE2-E7B4B5E0C138}" destId="{FAC6E7AB-9C0E-4588-84EF-EE03D7B753F5}" srcOrd="1" destOrd="0" parTransId="{898821FC-B7B7-4CEE-BCF0-FC5479724DCA}" sibTransId="{49C5A1C8-5A8D-4CB0-AFCC-7D5C77872E19}"/>
    <dgm:cxn modelId="{9D8D1087-5B83-402B-9309-65A597DF01A4}" type="presParOf" srcId="{C5327C91-A9FC-4695-83CF-CCFE9EC6E63F}" destId="{FCF9B311-9BF0-4DF5-AB6C-579EB5B32A75}" srcOrd="0" destOrd="0" presId="urn:microsoft.com/office/officeart/2005/8/layout/chevron2"/>
    <dgm:cxn modelId="{F01295C5-BFAD-49B7-AA9B-FD6243D5917E}" type="presParOf" srcId="{FCF9B311-9BF0-4DF5-AB6C-579EB5B32A75}" destId="{A97F2032-9CC5-4D15-A8F8-48F72C754548}" srcOrd="0" destOrd="0" presId="urn:microsoft.com/office/officeart/2005/8/layout/chevron2"/>
    <dgm:cxn modelId="{D809F7B8-28BD-4A5B-AE79-527A05BFD9CE}" type="presParOf" srcId="{FCF9B311-9BF0-4DF5-AB6C-579EB5B32A75}" destId="{48D098B3-3225-4A10-8FBF-C1D851A9D392}" srcOrd="1" destOrd="0" presId="urn:microsoft.com/office/officeart/2005/8/layout/chevron2"/>
    <dgm:cxn modelId="{127D7E15-5D27-4477-8E8B-58BC1D3D3C4C}" type="presParOf" srcId="{C5327C91-A9FC-4695-83CF-CCFE9EC6E63F}" destId="{DFD7BD81-C58A-4D46-A614-76D455B0DC9A}" srcOrd="1" destOrd="0" presId="urn:microsoft.com/office/officeart/2005/8/layout/chevron2"/>
    <dgm:cxn modelId="{20216344-A5D2-4DD3-8AA5-ECC2955F9847}" type="presParOf" srcId="{C5327C91-A9FC-4695-83CF-CCFE9EC6E63F}" destId="{05CC9CF2-0FE7-4246-AEF0-BED822C0B69A}" srcOrd="2" destOrd="0" presId="urn:microsoft.com/office/officeart/2005/8/layout/chevron2"/>
    <dgm:cxn modelId="{76957B0F-9446-42E9-825F-B07BCFBB618C}" type="presParOf" srcId="{05CC9CF2-0FE7-4246-AEF0-BED822C0B69A}" destId="{59C31977-8201-4E8D-890C-F4799C52B34A}" srcOrd="0" destOrd="0" presId="urn:microsoft.com/office/officeart/2005/8/layout/chevron2"/>
    <dgm:cxn modelId="{C9CD0FFD-8C8A-4611-A648-E690487397DA}" type="presParOf" srcId="{05CC9CF2-0FE7-4246-AEF0-BED822C0B69A}" destId="{0DB44FC2-E301-406B-B316-C9B78127B7CD}" srcOrd="1" destOrd="0" presId="urn:microsoft.com/office/officeart/2005/8/layout/chevron2"/>
    <dgm:cxn modelId="{7687D68B-E475-4464-9B60-B5C150805AD9}" type="presParOf" srcId="{C5327C91-A9FC-4695-83CF-CCFE9EC6E63F}" destId="{24B42DA9-1752-47BD-955B-EFFB61989A87}" srcOrd="3" destOrd="0" presId="urn:microsoft.com/office/officeart/2005/8/layout/chevron2"/>
    <dgm:cxn modelId="{9D49FD84-6933-4BF4-BF29-B27A6573C5F2}" type="presParOf" srcId="{C5327C91-A9FC-4695-83CF-CCFE9EC6E63F}" destId="{550C14E2-0CAE-40A6-922B-D941D3BA256B}" srcOrd="4" destOrd="0" presId="urn:microsoft.com/office/officeart/2005/8/layout/chevron2"/>
    <dgm:cxn modelId="{44062908-8631-489C-BC4F-755785F28C6C}" type="presParOf" srcId="{550C14E2-0CAE-40A6-922B-D941D3BA256B}" destId="{4031149B-2E9E-4809-9622-D9BDD36AC199}" srcOrd="0" destOrd="0" presId="urn:microsoft.com/office/officeart/2005/8/layout/chevron2"/>
    <dgm:cxn modelId="{B37F6FD2-A80F-427B-A32B-FACCC0FCCF04}" type="presParOf" srcId="{550C14E2-0CAE-40A6-922B-D941D3BA256B}" destId="{5727E3A4-994D-4BF1-B93B-BB2BA81ACD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6F9C551-5428-4EBD-A733-BB552B5E9D4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EFA7D7-1E2F-48A3-BCA5-A51895C36656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Подготовка дидактической игры</a:t>
          </a:r>
          <a:endParaRPr lang="ru-RU" dirty="0"/>
        </a:p>
      </dgm:t>
    </dgm:pt>
    <dgm:pt modelId="{8CAEFE4F-8A1C-479E-9440-D7EF18A47EC1}" type="parTrans" cxnId="{522B91E6-504F-4839-9350-56C90DB2333C}">
      <dgm:prSet/>
      <dgm:spPr/>
      <dgm:t>
        <a:bodyPr/>
        <a:lstStyle/>
        <a:p>
          <a:endParaRPr lang="ru-RU"/>
        </a:p>
      </dgm:t>
    </dgm:pt>
    <dgm:pt modelId="{7261F8B3-20EC-4829-816E-B54EE28054D8}" type="sibTrans" cxnId="{522B91E6-504F-4839-9350-56C90DB2333C}">
      <dgm:prSet/>
      <dgm:spPr/>
      <dgm:t>
        <a:bodyPr/>
        <a:lstStyle/>
        <a:p>
          <a:endParaRPr lang="ru-RU"/>
        </a:p>
      </dgm:t>
    </dgm:pt>
    <dgm:pt modelId="{4B46D16A-6D7A-4B41-A42F-A15EC771C2B1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/>
            <a:t>Проведение игры</a:t>
          </a:r>
          <a:endParaRPr lang="ru-RU" dirty="0"/>
        </a:p>
      </dgm:t>
    </dgm:pt>
    <dgm:pt modelId="{F750B4EB-E0B8-4A5F-B424-2D80BE7F06A5}" type="parTrans" cxnId="{51EBEDB5-B636-4683-8B50-11B7BCFC250F}">
      <dgm:prSet/>
      <dgm:spPr/>
      <dgm:t>
        <a:bodyPr/>
        <a:lstStyle/>
        <a:p>
          <a:endParaRPr lang="ru-RU"/>
        </a:p>
      </dgm:t>
    </dgm:pt>
    <dgm:pt modelId="{4B903D04-CF8C-4489-9790-2C423F1A49D0}" type="sibTrans" cxnId="{51EBEDB5-B636-4683-8B50-11B7BCFC250F}">
      <dgm:prSet/>
      <dgm:spPr/>
      <dgm:t>
        <a:bodyPr/>
        <a:lstStyle/>
        <a:p>
          <a:endParaRPr lang="ru-RU"/>
        </a:p>
      </dgm:t>
    </dgm:pt>
    <dgm:pt modelId="{1688BA5C-CD24-4638-A31F-4C76DB0AFB3B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Анализ игры</a:t>
          </a:r>
          <a:endParaRPr lang="ru-RU" dirty="0"/>
        </a:p>
      </dgm:t>
    </dgm:pt>
    <dgm:pt modelId="{E9F78870-D0EC-4C18-8833-3A0BDA3FA1AD}" type="parTrans" cxnId="{F5C0743F-56CB-4DE5-83C9-CDE90B7A7B26}">
      <dgm:prSet/>
      <dgm:spPr/>
      <dgm:t>
        <a:bodyPr/>
        <a:lstStyle/>
        <a:p>
          <a:endParaRPr lang="ru-RU"/>
        </a:p>
      </dgm:t>
    </dgm:pt>
    <dgm:pt modelId="{223BBCB0-28CC-4298-BF9A-410B8FD3A8D9}" type="sibTrans" cxnId="{F5C0743F-56CB-4DE5-83C9-CDE90B7A7B26}">
      <dgm:prSet/>
      <dgm:spPr/>
      <dgm:t>
        <a:bodyPr/>
        <a:lstStyle/>
        <a:p>
          <a:endParaRPr lang="ru-RU"/>
        </a:p>
      </dgm:t>
    </dgm:pt>
    <dgm:pt modelId="{29113237-77B7-44EE-B12A-EA4D4B0FE615}" type="pres">
      <dgm:prSet presAssocID="{B6F9C551-5428-4EBD-A733-BB552B5E9D4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94D1E1-088E-4197-BEB2-EF5CD838C23D}" type="pres">
      <dgm:prSet presAssocID="{10EFA7D7-1E2F-48A3-BCA5-A51895C36656}" presName="parentLin" presStyleCnt="0"/>
      <dgm:spPr/>
    </dgm:pt>
    <dgm:pt modelId="{CEAE46DA-CD01-441D-8802-E8C557E7AF3A}" type="pres">
      <dgm:prSet presAssocID="{10EFA7D7-1E2F-48A3-BCA5-A51895C3665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F1D07CB-59BE-4616-AD5B-70B9D313D301}" type="pres">
      <dgm:prSet presAssocID="{10EFA7D7-1E2F-48A3-BCA5-A51895C3665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6D84B6-7CC7-40DB-978B-77F707C89F47}" type="pres">
      <dgm:prSet presAssocID="{10EFA7D7-1E2F-48A3-BCA5-A51895C36656}" presName="negativeSpace" presStyleCnt="0"/>
      <dgm:spPr/>
    </dgm:pt>
    <dgm:pt modelId="{EA04AEDD-FAF3-4F96-9C90-4CF06CB4CFFA}" type="pres">
      <dgm:prSet presAssocID="{10EFA7D7-1E2F-48A3-BCA5-A51895C36656}" presName="childText" presStyleLbl="conFgAcc1" presStyleIdx="0" presStyleCnt="3">
        <dgm:presLayoutVars>
          <dgm:bulletEnabled val="1"/>
        </dgm:presLayoutVars>
      </dgm:prSet>
      <dgm:spPr/>
    </dgm:pt>
    <dgm:pt modelId="{B55C09A1-CBD2-42CA-95BB-B16139D15615}" type="pres">
      <dgm:prSet presAssocID="{7261F8B3-20EC-4829-816E-B54EE28054D8}" presName="spaceBetweenRectangles" presStyleCnt="0"/>
      <dgm:spPr/>
    </dgm:pt>
    <dgm:pt modelId="{F0971B8A-4CDB-40EF-8A78-E84D25889901}" type="pres">
      <dgm:prSet presAssocID="{4B46D16A-6D7A-4B41-A42F-A15EC771C2B1}" presName="parentLin" presStyleCnt="0"/>
      <dgm:spPr/>
    </dgm:pt>
    <dgm:pt modelId="{6D02FB7A-F656-463E-AB06-78AC1BF8C4EA}" type="pres">
      <dgm:prSet presAssocID="{4B46D16A-6D7A-4B41-A42F-A15EC771C2B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219F964-0E08-4904-A19D-61AA71644393}" type="pres">
      <dgm:prSet presAssocID="{4B46D16A-6D7A-4B41-A42F-A15EC771C2B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F3204-1A78-4AB4-9F52-25A18B4FD601}" type="pres">
      <dgm:prSet presAssocID="{4B46D16A-6D7A-4B41-A42F-A15EC771C2B1}" presName="negativeSpace" presStyleCnt="0"/>
      <dgm:spPr/>
    </dgm:pt>
    <dgm:pt modelId="{41A374DE-E7A7-4518-9751-20CD7BEE629A}" type="pres">
      <dgm:prSet presAssocID="{4B46D16A-6D7A-4B41-A42F-A15EC771C2B1}" presName="childText" presStyleLbl="conFgAcc1" presStyleIdx="1" presStyleCnt="3">
        <dgm:presLayoutVars>
          <dgm:bulletEnabled val="1"/>
        </dgm:presLayoutVars>
      </dgm:prSet>
      <dgm:spPr/>
    </dgm:pt>
    <dgm:pt modelId="{5D29C64A-7868-4379-88CC-E588B9DA9B91}" type="pres">
      <dgm:prSet presAssocID="{4B903D04-CF8C-4489-9790-2C423F1A49D0}" presName="spaceBetweenRectangles" presStyleCnt="0"/>
      <dgm:spPr/>
    </dgm:pt>
    <dgm:pt modelId="{83803518-04D0-4BE9-8D40-A05DACEA99B3}" type="pres">
      <dgm:prSet presAssocID="{1688BA5C-CD24-4638-A31F-4C76DB0AFB3B}" presName="parentLin" presStyleCnt="0"/>
      <dgm:spPr/>
    </dgm:pt>
    <dgm:pt modelId="{624342FA-4D8F-4DCB-9A3F-860C32D08889}" type="pres">
      <dgm:prSet presAssocID="{1688BA5C-CD24-4638-A31F-4C76DB0AFB3B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719C193-6D96-4FAC-ADD0-1B476E26E6FB}" type="pres">
      <dgm:prSet presAssocID="{1688BA5C-CD24-4638-A31F-4C76DB0AFB3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08FAF-6C15-4287-93A0-ED8CFCFE37FE}" type="pres">
      <dgm:prSet presAssocID="{1688BA5C-CD24-4638-A31F-4C76DB0AFB3B}" presName="negativeSpace" presStyleCnt="0"/>
      <dgm:spPr/>
    </dgm:pt>
    <dgm:pt modelId="{9A8E4D12-9BFB-44F8-AF2B-372C3569F094}" type="pres">
      <dgm:prSet presAssocID="{1688BA5C-CD24-4638-A31F-4C76DB0AFB3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8D36A6D-37E2-4C68-8CCA-895E3BB9EC2A}" type="presOf" srcId="{1688BA5C-CD24-4638-A31F-4C76DB0AFB3B}" destId="{3719C193-6D96-4FAC-ADD0-1B476E26E6FB}" srcOrd="1" destOrd="0" presId="urn:microsoft.com/office/officeart/2005/8/layout/list1"/>
    <dgm:cxn modelId="{010BC99D-E987-4E34-B9EB-4D6720F32B0A}" type="presOf" srcId="{1688BA5C-CD24-4638-A31F-4C76DB0AFB3B}" destId="{624342FA-4D8F-4DCB-9A3F-860C32D08889}" srcOrd="0" destOrd="0" presId="urn:microsoft.com/office/officeart/2005/8/layout/list1"/>
    <dgm:cxn modelId="{65D2A88B-70B3-4D89-B7BD-0537A5D19EE7}" type="presOf" srcId="{10EFA7D7-1E2F-48A3-BCA5-A51895C36656}" destId="{4F1D07CB-59BE-4616-AD5B-70B9D313D301}" srcOrd="1" destOrd="0" presId="urn:microsoft.com/office/officeart/2005/8/layout/list1"/>
    <dgm:cxn modelId="{F4F7809A-75EC-47BA-A4A5-B88625132AEA}" type="presOf" srcId="{4B46D16A-6D7A-4B41-A42F-A15EC771C2B1}" destId="{1219F964-0E08-4904-A19D-61AA71644393}" srcOrd="1" destOrd="0" presId="urn:microsoft.com/office/officeart/2005/8/layout/list1"/>
    <dgm:cxn modelId="{522B91E6-504F-4839-9350-56C90DB2333C}" srcId="{B6F9C551-5428-4EBD-A733-BB552B5E9D49}" destId="{10EFA7D7-1E2F-48A3-BCA5-A51895C36656}" srcOrd="0" destOrd="0" parTransId="{8CAEFE4F-8A1C-479E-9440-D7EF18A47EC1}" sibTransId="{7261F8B3-20EC-4829-816E-B54EE28054D8}"/>
    <dgm:cxn modelId="{F5C0743F-56CB-4DE5-83C9-CDE90B7A7B26}" srcId="{B6F9C551-5428-4EBD-A733-BB552B5E9D49}" destId="{1688BA5C-CD24-4638-A31F-4C76DB0AFB3B}" srcOrd="2" destOrd="0" parTransId="{E9F78870-D0EC-4C18-8833-3A0BDA3FA1AD}" sibTransId="{223BBCB0-28CC-4298-BF9A-410B8FD3A8D9}"/>
    <dgm:cxn modelId="{69180D39-7045-4290-A02E-12D04576D539}" type="presOf" srcId="{4B46D16A-6D7A-4B41-A42F-A15EC771C2B1}" destId="{6D02FB7A-F656-463E-AB06-78AC1BF8C4EA}" srcOrd="0" destOrd="0" presId="urn:microsoft.com/office/officeart/2005/8/layout/list1"/>
    <dgm:cxn modelId="{7451F5D3-CFC6-4711-9FEF-0FB734C5F1FD}" type="presOf" srcId="{B6F9C551-5428-4EBD-A733-BB552B5E9D49}" destId="{29113237-77B7-44EE-B12A-EA4D4B0FE615}" srcOrd="0" destOrd="0" presId="urn:microsoft.com/office/officeart/2005/8/layout/list1"/>
    <dgm:cxn modelId="{D65DA829-5943-4237-8AE5-D8AA0A7774C0}" type="presOf" srcId="{10EFA7D7-1E2F-48A3-BCA5-A51895C36656}" destId="{CEAE46DA-CD01-441D-8802-E8C557E7AF3A}" srcOrd="0" destOrd="0" presId="urn:microsoft.com/office/officeart/2005/8/layout/list1"/>
    <dgm:cxn modelId="{51EBEDB5-B636-4683-8B50-11B7BCFC250F}" srcId="{B6F9C551-5428-4EBD-A733-BB552B5E9D49}" destId="{4B46D16A-6D7A-4B41-A42F-A15EC771C2B1}" srcOrd="1" destOrd="0" parTransId="{F750B4EB-E0B8-4A5F-B424-2D80BE7F06A5}" sibTransId="{4B903D04-CF8C-4489-9790-2C423F1A49D0}"/>
    <dgm:cxn modelId="{3A29BA3A-DDE2-4915-9381-B0E86D4BF3FE}" type="presParOf" srcId="{29113237-77B7-44EE-B12A-EA4D4B0FE615}" destId="{2A94D1E1-088E-4197-BEB2-EF5CD838C23D}" srcOrd="0" destOrd="0" presId="urn:microsoft.com/office/officeart/2005/8/layout/list1"/>
    <dgm:cxn modelId="{5499A3B9-D394-4FA7-8095-2AE80F68F7EB}" type="presParOf" srcId="{2A94D1E1-088E-4197-BEB2-EF5CD838C23D}" destId="{CEAE46DA-CD01-441D-8802-E8C557E7AF3A}" srcOrd="0" destOrd="0" presId="urn:microsoft.com/office/officeart/2005/8/layout/list1"/>
    <dgm:cxn modelId="{18716A07-EA4B-44EA-8D9C-F78BDBB142B3}" type="presParOf" srcId="{2A94D1E1-088E-4197-BEB2-EF5CD838C23D}" destId="{4F1D07CB-59BE-4616-AD5B-70B9D313D301}" srcOrd="1" destOrd="0" presId="urn:microsoft.com/office/officeart/2005/8/layout/list1"/>
    <dgm:cxn modelId="{D5F31523-09F3-4335-BE09-2B12B35923E8}" type="presParOf" srcId="{29113237-77B7-44EE-B12A-EA4D4B0FE615}" destId="{666D84B6-7CC7-40DB-978B-77F707C89F47}" srcOrd="1" destOrd="0" presId="urn:microsoft.com/office/officeart/2005/8/layout/list1"/>
    <dgm:cxn modelId="{A32941FA-201D-473E-8F5E-8F796B041C75}" type="presParOf" srcId="{29113237-77B7-44EE-B12A-EA4D4B0FE615}" destId="{EA04AEDD-FAF3-4F96-9C90-4CF06CB4CFFA}" srcOrd="2" destOrd="0" presId="urn:microsoft.com/office/officeart/2005/8/layout/list1"/>
    <dgm:cxn modelId="{916552C4-144B-4FF9-85A1-D52A86AD5823}" type="presParOf" srcId="{29113237-77B7-44EE-B12A-EA4D4B0FE615}" destId="{B55C09A1-CBD2-42CA-95BB-B16139D15615}" srcOrd="3" destOrd="0" presId="urn:microsoft.com/office/officeart/2005/8/layout/list1"/>
    <dgm:cxn modelId="{E73A7909-C39D-4435-A7C1-EC6631EAE844}" type="presParOf" srcId="{29113237-77B7-44EE-B12A-EA4D4B0FE615}" destId="{F0971B8A-4CDB-40EF-8A78-E84D25889901}" srcOrd="4" destOrd="0" presId="urn:microsoft.com/office/officeart/2005/8/layout/list1"/>
    <dgm:cxn modelId="{2C1B480E-CDF0-46AB-A834-46BD0D66CAC3}" type="presParOf" srcId="{F0971B8A-4CDB-40EF-8A78-E84D25889901}" destId="{6D02FB7A-F656-463E-AB06-78AC1BF8C4EA}" srcOrd="0" destOrd="0" presId="urn:microsoft.com/office/officeart/2005/8/layout/list1"/>
    <dgm:cxn modelId="{40E0EC01-6E18-4996-A347-E7CCF5E59216}" type="presParOf" srcId="{F0971B8A-4CDB-40EF-8A78-E84D25889901}" destId="{1219F964-0E08-4904-A19D-61AA71644393}" srcOrd="1" destOrd="0" presId="urn:microsoft.com/office/officeart/2005/8/layout/list1"/>
    <dgm:cxn modelId="{77429DF5-5465-4F31-BB6A-55FF2630D908}" type="presParOf" srcId="{29113237-77B7-44EE-B12A-EA4D4B0FE615}" destId="{B61F3204-1A78-4AB4-9F52-25A18B4FD601}" srcOrd="5" destOrd="0" presId="urn:microsoft.com/office/officeart/2005/8/layout/list1"/>
    <dgm:cxn modelId="{44198333-7445-42AD-9F8A-4459752F1CBF}" type="presParOf" srcId="{29113237-77B7-44EE-B12A-EA4D4B0FE615}" destId="{41A374DE-E7A7-4518-9751-20CD7BEE629A}" srcOrd="6" destOrd="0" presId="urn:microsoft.com/office/officeart/2005/8/layout/list1"/>
    <dgm:cxn modelId="{531BE03F-5160-4693-A0B8-DA28DE053D49}" type="presParOf" srcId="{29113237-77B7-44EE-B12A-EA4D4B0FE615}" destId="{5D29C64A-7868-4379-88CC-E588B9DA9B91}" srcOrd="7" destOrd="0" presId="urn:microsoft.com/office/officeart/2005/8/layout/list1"/>
    <dgm:cxn modelId="{BE2D00B4-75A7-43D2-8CA0-FC2BEA01FEB2}" type="presParOf" srcId="{29113237-77B7-44EE-B12A-EA4D4B0FE615}" destId="{83803518-04D0-4BE9-8D40-A05DACEA99B3}" srcOrd="8" destOrd="0" presId="urn:microsoft.com/office/officeart/2005/8/layout/list1"/>
    <dgm:cxn modelId="{D6E8CC00-1747-49DA-98B2-E6EEDEAA15B3}" type="presParOf" srcId="{83803518-04D0-4BE9-8D40-A05DACEA99B3}" destId="{624342FA-4D8F-4DCB-9A3F-860C32D08889}" srcOrd="0" destOrd="0" presId="urn:microsoft.com/office/officeart/2005/8/layout/list1"/>
    <dgm:cxn modelId="{E80D8638-8D79-4995-B3C5-5DEAEA158BB6}" type="presParOf" srcId="{83803518-04D0-4BE9-8D40-A05DACEA99B3}" destId="{3719C193-6D96-4FAC-ADD0-1B476E26E6FB}" srcOrd="1" destOrd="0" presId="urn:microsoft.com/office/officeart/2005/8/layout/list1"/>
    <dgm:cxn modelId="{45B80629-31A8-4661-8B0D-92D656BA70DF}" type="presParOf" srcId="{29113237-77B7-44EE-B12A-EA4D4B0FE615}" destId="{74608FAF-6C15-4287-93A0-ED8CFCFE37FE}" srcOrd="9" destOrd="0" presId="urn:microsoft.com/office/officeart/2005/8/layout/list1"/>
    <dgm:cxn modelId="{D2E6ADC1-C984-4143-AC07-A6E00AA56B7F}" type="presParOf" srcId="{29113237-77B7-44EE-B12A-EA4D4B0FE615}" destId="{9A8E4D12-9BFB-44F8-AF2B-372C3569F09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A5E1119-5B77-427E-88C7-3B4803E38D7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8A5B61-0078-4F50-90FA-0D69DD0E8566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Прямое руководство </a:t>
          </a:r>
          <a:endParaRPr lang="ru-RU" dirty="0"/>
        </a:p>
      </dgm:t>
    </dgm:pt>
    <dgm:pt modelId="{8F97DF32-672A-4D46-93C8-7BA4400A2A5A}" type="parTrans" cxnId="{3D91A31B-F9FB-43C4-8B0E-3EF3F8F6C970}">
      <dgm:prSet/>
      <dgm:spPr/>
      <dgm:t>
        <a:bodyPr/>
        <a:lstStyle/>
        <a:p>
          <a:endParaRPr lang="ru-RU"/>
        </a:p>
      </dgm:t>
    </dgm:pt>
    <dgm:pt modelId="{183A47B9-45B7-4714-B4FA-F6CEE56C38FC}" type="sibTrans" cxnId="{3D91A31B-F9FB-43C4-8B0E-3EF3F8F6C970}">
      <dgm:prSet/>
      <dgm:spPr/>
      <dgm:t>
        <a:bodyPr/>
        <a:lstStyle/>
        <a:p>
          <a:endParaRPr lang="ru-RU"/>
        </a:p>
      </dgm:t>
    </dgm:pt>
    <dgm:pt modelId="{8F846C2B-19E4-4DAF-A034-F9C7FC42C41A}">
      <dgm:prSet phldrT="[Текст]" custT="1"/>
      <dgm:spPr/>
      <dgm:t>
        <a:bodyPr/>
        <a:lstStyle/>
        <a:p>
          <a:r>
            <a:rPr lang="ru-RU" sz="2400" dirty="0" smtClean="0"/>
            <a:t>предполагает непосредственное вмешательство взрослого в игру детей</a:t>
          </a:r>
          <a:endParaRPr lang="ru-RU" sz="2400" dirty="0"/>
        </a:p>
      </dgm:t>
    </dgm:pt>
    <dgm:pt modelId="{86DB938F-7CB4-4E02-AD15-0945BFFC3FD3}" type="parTrans" cxnId="{1B5B5106-3E81-4AF8-8823-F2ECC63B5B27}">
      <dgm:prSet/>
      <dgm:spPr/>
      <dgm:t>
        <a:bodyPr/>
        <a:lstStyle/>
        <a:p>
          <a:endParaRPr lang="ru-RU"/>
        </a:p>
      </dgm:t>
    </dgm:pt>
    <dgm:pt modelId="{79B6A632-7788-4093-8AF3-35AEDFB0E6E4}" type="sibTrans" cxnId="{1B5B5106-3E81-4AF8-8823-F2ECC63B5B27}">
      <dgm:prSet/>
      <dgm:spPr/>
      <dgm:t>
        <a:bodyPr/>
        <a:lstStyle/>
        <a:p>
          <a:endParaRPr lang="ru-RU"/>
        </a:p>
      </dgm:t>
    </dgm:pt>
    <dgm:pt modelId="{7974AD64-7D85-4042-85C4-FAD0EB01C06A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/>
            <a:t>Косвенное руководство </a:t>
          </a:r>
          <a:endParaRPr lang="ru-RU" dirty="0"/>
        </a:p>
      </dgm:t>
    </dgm:pt>
    <dgm:pt modelId="{2B5B7CBC-F4B3-4A73-92F1-A01E61BDA0B5}" type="parTrans" cxnId="{024E281C-17A3-43BA-AB40-9157695191C1}">
      <dgm:prSet/>
      <dgm:spPr/>
      <dgm:t>
        <a:bodyPr/>
        <a:lstStyle/>
        <a:p>
          <a:endParaRPr lang="ru-RU"/>
        </a:p>
      </dgm:t>
    </dgm:pt>
    <dgm:pt modelId="{87C7F1A6-57F9-4C12-866A-98EC7BF86698}" type="sibTrans" cxnId="{024E281C-17A3-43BA-AB40-9157695191C1}">
      <dgm:prSet/>
      <dgm:spPr/>
      <dgm:t>
        <a:bodyPr/>
        <a:lstStyle/>
        <a:p>
          <a:endParaRPr lang="ru-RU"/>
        </a:p>
      </dgm:t>
    </dgm:pt>
    <dgm:pt modelId="{A8743F25-C444-438C-B1AE-3F1D94D78160}">
      <dgm:prSet phldrT="[Текст]" custT="1"/>
      <dgm:spPr/>
      <dgm:t>
        <a:bodyPr/>
        <a:lstStyle/>
        <a:p>
          <a:r>
            <a:rPr lang="ru-RU" sz="2400" dirty="0" smtClean="0"/>
            <a:t>Свои суждения в процессе игры с детьми педагог выражает исключительно в форме советов, не требуя жесткого подчинения</a:t>
          </a:r>
          <a:r>
            <a:rPr lang="ru-RU" sz="2200" dirty="0" smtClean="0"/>
            <a:t>.</a:t>
          </a:r>
          <a:endParaRPr lang="ru-RU" sz="2200" dirty="0"/>
        </a:p>
      </dgm:t>
    </dgm:pt>
    <dgm:pt modelId="{53DC34F2-FE15-4539-8FB6-EEF878FAB90D}" type="parTrans" cxnId="{DF170907-71C1-4BEB-BDD2-703462F2AAF2}">
      <dgm:prSet/>
      <dgm:spPr/>
      <dgm:t>
        <a:bodyPr/>
        <a:lstStyle/>
        <a:p>
          <a:endParaRPr lang="ru-RU"/>
        </a:p>
      </dgm:t>
    </dgm:pt>
    <dgm:pt modelId="{CD957FAC-1326-4A1F-A99D-7244B147EA29}" type="sibTrans" cxnId="{DF170907-71C1-4BEB-BDD2-703462F2AAF2}">
      <dgm:prSet/>
      <dgm:spPr/>
      <dgm:t>
        <a:bodyPr/>
        <a:lstStyle/>
        <a:p>
          <a:endParaRPr lang="ru-RU"/>
        </a:p>
      </dgm:t>
    </dgm:pt>
    <dgm:pt modelId="{AC85D98B-3814-4185-9270-81972CB76AC8}" type="pres">
      <dgm:prSet presAssocID="{3A5E1119-5B77-427E-88C7-3B4803E38D7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E241D3F-5D6A-4718-A878-E4070AF1B2AD}" type="pres">
      <dgm:prSet presAssocID="{718A5B61-0078-4F50-90FA-0D69DD0E8566}" presName="linNode" presStyleCnt="0"/>
      <dgm:spPr/>
    </dgm:pt>
    <dgm:pt modelId="{340FC4B6-08DD-42AB-8948-477BAFA2FF46}" type="pres">
      <dgm:prSet presAssocID="{718A5B61-0078-4F50-90FA-0D69DD0E8566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30A10-0B6F-466C-AEB6-221F6B1EB3F5}" type="pres">
      <dgm:prSet presAssocID="{718A5B61-0078-4F50-90FA-0D69DD0E8566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C055B4-5FF8-4613-B787-50771F65466D}" type="pres">
      <dgm:prSet presAssocID="{183A47B9-45B7-4714-B4FA-F6CEE56C38FC}" presName="spacing" presStyleCnt="0"/>
      <dgm:spPr/>
    </dgm:pt>
    <dgm:pt modelId="{6D6DE7F2-4FD8-480E-B11E-E7AA749B77DC}" type="pres">
      <dgm:prSet presAssocID="{7974AD64-7D85-4042-85C4-FAD0EB01C06A}" presName="linNode" presStyleCnt="0"/>
      <dgm:spPr/>
    </dgm:pt>
    <dgm:pt modelId="{38E44C74-EB75-49BD-8699-7D724A9AE66F}" type="pres">
      <dgm:prSet presAssocID="{7974AD64-7D85-4042-85C4-FAD0EB01C06A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366D45-95B2-4FAF-9C90-24739ABA7F7F}" type="pres">
      <dgm:prSet presAssocID="{7974AD64-7D85-4042-85C4-FAD0EB01C06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47DB94-15E1-4C1F-B2AA-46FF0AB76016}" type="presOf" srcId="{A8743F25-C444-438C-B1AE-3F1D94D78160}" destId="{94366D45-95B2-4FAF-9C90-24739ABA7F7F}" srcOrd="0" destOrd="0" presId="urn:microsoft.com/office/officeart/2005/8/layout/vList6"/>
    <dgm:cxn modelId="{F06D0BF9-0A58-4386-B256-488EE2BF47CB}" type="presOf" srcId="{3A5E1119-5B77-427E-88C7-3B4803E38D76}" destId="{AC85D98B-3814-4185-9270-81972CB76AC8}" srcOrd="0" destOrd="0" presId="urn:microsoft.com/office/officeart/2005/8/layout/vList6"/>
    <dgm:cxn modelId="{1B5B5106-3E81-4AF8-8823-F2ECC63B5B27}" srcId="{718A5B61-0078-4F50-90FA-0D69DD0E8566}" destId="{8F846C2B-19E4-4DAF-A034-F9C7FC42C41A}" srcOrd="0" destOrd="0" parTransId="{86DB938F-7CB4-4E02-AD15-0945BFFC3FD3}" sibTransId="{79B6A632-7788-4093-8AF3-35AEDFB0E6E4}"/>
    <dgm:cxn modelId="{566B38F4-FC54-4234-9145-AC78E6C697B2}" type="presOf" srcId="{7974AD64-7D85-4042-85C4-FAD0EB01C06A}" destId="{38E44C74-EB75-49BD-8699-7D724A9AE66F}" srcOrd="0" destOrd="0" presId="urn:microsoft.com/office/officeart/2005/8/layout/vList6"/>
    <dgm:cxn modelId="{DF170907-71C1-4BEB-BDD2-703462F2AAF2}" srcId="{7974AD64-7D85-4042-85C4-FAD0EB01C06A}" destId="{A8743F25-C444-438C-B1AE-3F1D94D78160}" srcOrd="0" destOrd="0" parTransId="{53DC34F2-FE15-4539-8FB6-EEF878FAB90D}" sibTransId="{CD957FAC-1326-4A1F-A99D-7244B147EA29}"/>
    <dgm:cxn modelId="{4F1D0108-722A-47A4-AA4E-5CADB0C6BCC3}" type="presOf" srcId="{718A5B61-0078-4F50-90FA-0D69DD0E8566}" destId="{340FC4B6-08DD-42AB-8948-477BAFA2FF46}" srcOrd="0" destOrd="0" presId="urn:microsoft.com/office/officeart/2005/8/layout/vList6"/>
    <dgm:cxn modelId="{19420E55-94A7-49A1-973B-EB1E84954750}" type="presOf" srcId="{8F846C2B-19E4-4DAF-A034-F9C7FC42C41A}" destId="{5B030A10-0B6F-466C-AEB6-221F6B1EB3F5}" srcOrd="0" destOrd="0" presId="urn:microsoft.com/office/officeart/2005/8/layout/vList6"/>
    <dgm:cxn modelId="{024E281C-17A3-43BA-AB40-9157695191C1}" srcId="{3A5E1119-5B77-427E-88C7-3B4803E38D76}" destId="{7974AD64-7D85-4042-85C4-FAD0EB01C06A}" srcOrd="1" destOrd="0" parTransId="{2B5B7CBC-F4B3-4A73-92F1-A01E61BDA0B5}" sibTransId="{87C7F1A6-57F9-4C12-866A-98EC7BF86698}"/>
    <dgm:cxn modelId="{3D91A31B-F9FB-43C4-8B0E-3EF3F8F6C970}" srcId="{3A5E1119-5B77-427E-88C7-3B4803E38D76}" destId="{718A5B61-0078-4F50-90FA-0D69DD0E8566}" srcOrd="0" destOrd="0" parTransId="{8F97DF32-672A-4D46-93C8-7BA4400A2A5A}" sibTransId="{183A47B9-45B7-4714-B4FA-F6CEE56C38FC}"/>
    <dgm:cxn modelId="{D2042B7D-27FD-4B66-B764-153D307629D8}" type="presParOf" srcId="{AC85D98B-3814-4185-9270-81972CB76AC8}" destId="{4E241D3F-5D6A-4718-A878-E4070AF1B2AD}" srcOrd="0" destOrd="0" presId="urn:microsoft.com/office/officeart/2005/8/layout/vList6"/>
    <dgm:cxn modelId="{E975FC82-E8D1-47E7-AE0C-7122D651D63C}" type="presParOf" srcId="{4E241D3F-5D6A-4718-A878-E4070AF1B2AD}" destId="{340FC4B6-08DD-42AB-8948-477BAFA2FF46}" srcOrd="0" destOrd="0" presId="urn:microsoft.com/office/officeart/2005/8/layout/vList6"/>
    <dgm:cxn modelId="{43990B1C-62AD-4E6C-BDCB-BB71A46F78B4}" type="presParOf" srcId="{4E241D3F-5D6A-4718-A878-E4070AF1B2AD}" destId="{5B030A10-0B6F-466C-AEB6-221F6B1EB3F5}" srcOrd="1" destOrd="0" presId="urn:microsoft.com/office/officeart/2005/8/layout/vList6"/>
    <dgm:cxn modelId="{518206AE-73CE-4D9A-930C-7E6737954A7B}" type="presParOf" srcId="{AC85D98B-3814-4185-9270-81972CB76AC8}" destId="{73C055B4-5FF8-4613-B787-50771F65466D}" srcOrd="1" destOrd="0" presId="urn:microsoft.com/office/officeart/2005/8/layout/vList6"/>
    <dgm:cxn modelId="{AF27C3E5-C949-4AD2-8075-4DDBEEE32065}" type="presParOf" srcId="{AC85D98B-3814-4185-9270-81972CB76AC8}" destId="{6D6DE7F2-4FD8-480E-B11E-E7AA749B77DC}" srcOrd="2" destOrd="0" presId="urn:microsoft.com/office/officeart/2005/8/layout/vList6"/>
    <dgm:cxn modelId="{9B47E521-1D36-49D2-AB1C-A16368B673F7}" type="presParOf" srcId="{6D6DE7F2-4FD8-480E-B11E-E7AA749B77DC}" destId="{38E44C74-EB75-49BD-8699-7D724A9AE66F}" srcOrd="0" destOrd="0" presId="urn:microsoft.com/office/officeart/2005/8/layout/vList6"/>
    <dgm:cxn modelId="{066209EA-0651-43DC-9063-2D10B441B389}" type="presParOf" srcId="{6D6DE7F2-4FD8-480E-B11E-E7AA749B77DC}" destId="{94366D45-95B2-4FAF-9C90-24739ABA7F7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6B3DCB-0D53-42B8-9F84-E36665B43E23}">
      <dsp:nvSpPr>
        <dsp:cNvPr id="0" name=""/>
        <dsp:cNvSpPr/>
      </dsp:nvSpPr>
      <dsp:spPr>
        <a:xfrm>
          <a:off x="3643831" y="2032000"/>
          <a:ext cx="2590306" cy="13047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4724"/>
              </a:lnTo>
              <a:lnTo>
                <a:pt x="2590306" y="1074724"/>
              </a:lnTo>
              <a:lnTo>
                <a:pt x="2590306" y="130478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D511B0-1089-4D3C-A96B-3BD1514C1826}">
      <dsp:nvSpPr>
        <dsp:cNvPr id="0" name=""/>
        <dsp:cNvSpPr/>
      </dsp:nvSpPr>
      <dsp:spPr>
        <a:xfrm>
          <a:off x="3598111" y="2032000"/>
          <a:ext cx="91440" cy="13047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74724"/>
              </a:lnTo>
              <a:lnTo>
                <a:pt x="78191" y="1074724"/>
              </a:lnTo>
              <a:lnTo>
                <a:pt x="78191" y="130478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FB6D0A-BD31-4BAF-B089-42525DB71B7D}">
      <dsp:nvSpPr>
        <dsp:cNvPr id="0" name=""/>
        <dsp:cNvSpPr/>
      </dsp:nvSpPr>
      <dsp:spPr>
        <a:xfrm>
          <a:off x="1090654" y="2032000"/>
          <a:ext cx="2553176" cy="1304787"/>
        </a:xfrm>
        <a:custGeom>
          <a:avLst/>
          <a:gdLst/>
          <a:ahLst/>
          <a:cxnLst/>
          <a:rect l="0" t="0" r="0" b="0"/>
          <a:pathLst>
            <a:path>
              <a:moveTo>
                <a:pt x="2553176" y="0"/>
              </a:moveTo>
              <a:lnTo>
                <a:pt x="2553176" y="1074724"/>
              </a:lnTo>
              <a:lnTo>
                <a:pt x="0" y="1074724"/>
              </a:lnTo>
              <a:lnTo>
                <a:pt x="0" y="130478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F09CC4-E2C8-4059-B611-01F61527A7C8}">
      <dsp:nvSpPr>
        <dsp:cNvPr id="0" name=""/>
        <dsp:cNvSpPr/>
      </dsp:nvSpPr>
      <dsp:spPr>
        <a:xfrm>
          <a:off x="239683" y="897131"/>
          <a:ext cx="6808296" cy="1134869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По дидактическому материалу </a:t>
          </a:r>
          <a:endParaRPr lang="ru-RU" sz="2500" kern="1200" dirty="0"/>
        </a:p>
      </dsp:txBody>
      <dsp:txXfrm>
        <a:off x="239683" y="897131"/>
        <a:ext cx="6808296" cy="1134869"/>
      </dsp:txXfrm>
    </dsp:sp>
    <dsp:sp modelId="{1B595F12-C28D-4E0B-B301-FB103B6A3EDF}">
      <dsp:nvSpPr>
        <dsp:cNvPr id="0" name=""/>
        <dsp:cNvSpPr/>
      </dsp:nvSpPr>
      <dsp:spPr>
        <a:xfrm>
          <a:off x="28321" y="3336788"/>
          <a:ext cx="2124667" cy="1100151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игры с предметами </a:t>
          </a:r>
          <a:endParaRPr lang="ru-RU" sz="2500" kern="1200" dirty="0"/>
        </a:p>
      </dsp:txBody>
      <dsp:txXfrm>
        <a:off x="28321" y="3336788"/>
        <a:ext cx="2124667" cy="1100151"/>
      </dsp:txXfrm>
    </dsp:sp>
    <dsp:sp modelId="{30AAB882-4A23-47B3-AA27-5003AEA89078}">
      <dsp:nvSpPr>
        <dsp:cNvPr id="0" name=""/>
        <dsp:cNvSpPr/>
      </dsp:nvSpPr>
      <dsp:spPr>
        <a:xfrm>
          <a:off x="2613969" y="3336788"/>
          <a:ext cx="2124667" cy="1100151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настольно-печатные игры</a:t>
          </a:r>
          <a:endParaRPr lang="ru-RU" sz="2500" kern="1200" dirty="0"/>
        </a:p>
      </dsp:txBody>
      <dsp:txXfrm>
        <a:off x="2613969" y="3336788"/>
        <a:ext cx="2124667" cy="1100151"/>
      </dsp:txXfrm>
    </dsp:sp>
    <dsp:sp modelId="{DCBB1CE3-2AE9-4981-8CB0-9342AFF28AC0}">
      <dsp:nvSpPr>
        <dsp:cNvPr id="0" name=""/>
        <dsp:cNvSpPr/>
      </dsp:nvSpPr>
      <dsp:spPr>
        <a:xfrm>
          <a:off x="5171804" y="3336788"/>
          <a:ext cx="2124667" cy="1100151"/>
        </a:xfrm>
        <a:prstGeom prst="rect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словесные игры </a:t>
          </a:r>
          <a:endParaRPr lang="ru-RU" sz="2500" kern="1200" dirty="0"/>
        </a:p>
      </dsp:txBody>
      <dsp:txXfrm>
        <a:off x="5171804" y="3336788"/>
        <a:ext cx="2124667" cy="11001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31934D-9C8E-40B1-8567-8B8E60F0FEF3}">
      <dsp:nvSpPr>
        <dsp:cNvPr id="0" name=""/>
        <dsp:cNvSpPr/>
      </dsp:nvSpPr>
      <dsp:spPr>
        <a:xfrm>
          <a:off x="2410083" y="3204356"/>
          <a:ext cx="494558" cy="28271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7279" y="0"/>
              </a:lnTo>
              <a:lnTo>
                <a:pt x="247279" y="2827124"/>
              </a:lnTo>
              <a:lnTo>
                <a:pt x="494558" y="282712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585610" y="4546166"/>
        <a:ext cx="143502" cy="143502"/>
      </dsp:txXfrm>
    </dsp:sp>
    <dsp:sp modelId="{DC7642E9-CD96-427A-BCA5-77782F64EBC5}">
      <dsp:nvSpPr>
        <dsp:cNvPr id="0" name=""/>
        <dsp:cNvSpPr/>
      </dsp:nvSpPr>
      <dsp:spPr>
        <a:xfrm>
          <a:off x="2410083" y="3204356"/>
          <a:ext cx="494558" cy="1884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7279" y="0"/>
              </a:lnTo>
              <a:lnTo>
                <a:pt x="247279" y="1884749"/>
              </a:lnTo>
              <a:lnTo>
                <a:pt x="494558" y="188474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608648" y="4098016"/>
        <a:ext cx="97427" cy="97427"/>
      </dsp:txXfrm>
    </dsp:sp>
    <dsp:sp modelId="{8B987B21-A811-4900-9284-BC99C9779D8E}">
      <dsp:nvSpPr>
        <dsp:cNvPr id="0" name=""/>
        <dsp:cNvSpPr/>
      </dsp:nvSpPr>
      <dsp:spPr>
        <a:xfrm>
          <a:off x="2410083" y="3204356"/>
          <a:ext cx="494558" cy="942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47279" y="0"/>
              </a:lnTo>
              <a:lnTo>
                <a:pt x="247279" y="942374"/>
              </a:lnTo>
              <a:lnTo>
                <a:pt x="494558" y="94237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30755" y="3648936"/>
        <a:ext cx="53213" cy="53213"/>
      </dsp:txXfrm>
    </dsp:sp>
    <dsp:sp modelId="{0A23D3A5-6F7F-4108-BAF3-E1458DF04C0F}">
      <dsp:nvSpPr>
        <dsp:cNvPr id="0" name=""/>
        <dsp:cNvSpPr/>
      </dsp:nvSpPr>
      <dsp:spPr>
        <a:xfrm>
          <a:off x="2410083" y="3158636"/>
          <a:ext cx="49455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94558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44998" y="3191992"/>
        <a:ext cx="24727" cy="24727"/>
      </dsp:txXfrm>
    </dsp:sp>
    <dsp:sp modelId="{FA32095D-EBFC-4621-A97F-554B4535BDD3}">
      <dsp:nvSpPr>
        <dsp:cNvPr id="0" name=""/>
        <dsp:cNvSpPr/>
      </dsp:nvSpPr>
      <dsp:spPr>
        <a:xfrm>
          <a:off x="2410083" y="2261981"/>
          <a:ext cx="494558" cy="942374"/>
        </a:xfrm>
        <a:custGeom>
          <a:avLst/>
          <a:gdLst/>
          <a:ahLst/>
          <a:cxnLst/>
          <a:rect l="0" t="0" r="0" b="0"/>
          <a:pathLst>
            <a:path>
              <a:moveTo>
                <a:pt x="0" y="942374"/>
              </a:moveTo>
              <a:lnTo>
                <a:pt x="247279" y="942374"/>
              </a:lnTo>
              <a:lnTo>
                <a:pt x="247279" y="0"/>
              </a:lnTo>
              <a:lnTo>
                <a:pt x="494558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30755" y="2706561"/>
        <a:ext cx="53213" cy="53213"/>
      </dsp:txXfrm>
    </dsp:sp>
    <dsp:sp modelId="{C0ED395F-0A7E-4491-9EF0-4675B6D08945}">
      <dsp:nvSpPr>
        <dsp:cNvPr id="0" name=""/>
        <dsp:cNvSpPr/>
      </dsp:nvSpPr>
      <dsp:spPr>
        <a:xfrm>
          <a:off x="2410083" y="1319606"/>
          <a:ext cx="494558" cy="1884749"/>
        </a:xfrm>
        <a:custGeom>
          <a:avLst/>
          <a:gdLst/>
          <a:ahLst/>
          <a:cxnLst/>
          <a:rect l="0" t="0" r="0" b="0"/>
          <a:pathLst>
            <a:path>
              <a:moveTo>
                <a:pt x="0" y="1884749"/>
              </a:moveTo>
              <a:lnTo>
                <a:pt x="247279" y="1884749"/>
              </a:lnTo>
              <a:lnTo>
                <a:pt x="247279" y="0"/>
              </a:lnTo>
              <a:lnTo>
                <a:pt x="494558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608648" y="2213267"/>
        <a:ext cx="97427" cy="97427"/>
      </dsp:txXfrm>
    </dsp:sp>
    <dsp:sp modelId="{D5BD0DF2-7FC8-46B6-A159-933ACC6F6F72}">
      <dsp:nvSpPr>
        <dsp:cNvPr id="0" name=""/>
        <dsp:cNvSpPr/>
      </dsp:nvSpPr>
      <dsp:spPr>
        <a:xfrm>
          <a:off x="2410083" y="377231"/>
          <a:ext cx="494558" cy="2827124"/>
        </a:xfrm>
        <a:custGeom>
          <a:avLst/>
          <a:gdLst/>
          <a:ahLst/>
          <a:cxnLst/>
          <a:rect l="0" t="0" r="0" b="0"/>
          <a:pathLst>
            <a:path>
              <a:moveTo>
                <a:pt x="0" y="2827124"/>
              </a:moveTo>
              <a:lnTo>
                <a:pt x="247279" y="2827124"/>
              </a:lnTo>
              <a:lnTo>
                <a:pt x="247279" y="0"/>
              </a:lnTo>
              <a:lnTo>
                <a:pt x="494558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>
        <a:off x="2585610" y="1719042"/>
        <a:ext cx="143502" cy="143502"/>
      </dsp:txXfrm>
    </dsp:sp>
    <dsp:sp modelId="{A5AA7EE5-48E2-47F3-9B3A-6053A98CF912}">
      <dsp:nvSpPr>
        <dsp:cNvPr id="0" name=""/>
        <dsp:cNvSpPr/>
      </dsp:nvSpPr>
      <dsp:spPr>
        <a:xfrm rot="16200000">
          <a:off x="-379127" y="2827406"/>
          <a:ext cx="4824522" cy="753899"/>
        </a:xfrm>
        <a:prstGeom prst="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По содержанию </a:t>
          </a:r>
          <a:endParaRPr lang="ru-RU" sz="4800" kern="1200" dirty="0"/>
        </a:p>
      </dsp:txBody>
      <dsp:txXfrm>
        <a:off x="-379127" y="2827406"/>
        <a:ext cx="4824522" cy="753899"/>
      </dsp:txXfrm>
    </dsp:sp>
    <dsp:sp modelId="{31998B6A-078E-4E98-9F6E-BBAE3010C004}">
      <dsp:nvSpPr>
        <dsp:cNvPr id="0" name=""/>
        <dsp:cNvSpPr/>
      </dsp:nvSpPr>
      <dsp:spPr>
        <a:xfrm>
          <a:off x="2904641" y="281"/>
          <a:ext cx="3072023" cy="7538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smtClean="0"/>
            <a:t>математические</a:t>
          </a:r>
          <a:endParaRPr lang="ru-RU" sz="2300" kern="1200" dirty="0"/>
        </a:p>
      </dsp:txBody>
      <dsp:txXfrm>
        <a:off x="2904641" y="281"/>
        <a:ext cx="3072023" cy="753899"/>
      </dsp:txXfrm>
    </dsp:sp>
    <dsp:sp modelId="{66853392-FBC6-4478-AD17-97EDBA196806}">
      <dsp:nvSpPr>
        <dsp:cNvPr id="0" name=""/>
        <dsp:cNvSpPr/>
      </dsp:nvSpPr>
      <dsp:spPr>
        <a:xfrm>
          <a:off x="2904641" y="942656"/>
          <a:ext cx="3072023" cy="7538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smtClean="0"/>
            <a:t>природоведческие</a:t>
          </a:r>
          <a:endParaRPr lang="ru-RU" sz="2300" kern="1200" dirty="0"/>
        </a:p>
      </dsp:txBody>
      <dsp:txXfrm>
        <a:off x="2904641" y="942656"/>
        <a:ext cx="3072023" cy="753899"/>
      </dsp:txXfrm>
    </dsp:sp>
    <dsp:sp modelId="{EB8B4011-2643-4CF1-8AAC-613EBDEC257D}">
      <dsp:nvSpPr>
        <dsp:cNvPr id="0" name=""/>
        <dsp:cNvSpPr/>
      </dsp:nvSpPr>
      <dsp:spPr>
        <a:xfrm>
          <a:off x="2904641" y="1885031"/>
          <a:ext cx="3048853" cy="7538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для ознакомления с окружающим миром                                  </a:t>
          </a:r>
          <a:endParaRPr lang="ru-RU" sz="2200" kern="1200" dirty="0"/>
        </a:p>
      </dsp:txBody>
      <dsp:txXfrm>
        <a:off x="2904641" y="1885031"/>
        <a:ext cx="3048853" cy="753899"/>
      </dsp:txXfrm>
    </dsp:sp>
    <dsp:sp modelId="{A23C9CA3-9107-4B9A-9621-5F15C7CC1B1A}">
      <dsp:nvSpPr>
        <dsp:cNvPr id="0" name=""/>
        <dsp:cNvSpPr/>
      </dsp:nvSpPr>
      <dsp:spPr>
        <a:xfrm>
          <a:off x="2904641" y="2827406"/>
          <a:ext cx="3072023" cy="7538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по изобразительной деятельности </a:t>
          </a:r>
          <a:endParaRPr lang="ru-RU" sz="2200" kern="1200" dirty="0"/>
        </a:p>
      </dsp:txBody>
      <dsp:txXfrm>
        <a:off x="2904641" y="2827406"/>
        <a:ext cx="3072023" cy="753899"/>
      </dsp:txXfrm>
    </dsp:sp>
    <dsp:sp modelId="{36A874A9-A0DB-45B0-A68A-565769DA6A5A}">
      <dsp:nvSpPr>
        <dsp:cNvPr id="0" name=""/>
        <dsp:cNvSpPr/>
      </dsp:nvSpPr>
      <dsp:spPr>
        <a:xfrm>
          <a:off x="2904641" y="3769780"/>
          <a:ext cx="3072023" cy="7538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Сенсорные игры</a:t>
          </a:r>
          <a:endParaRPr lang="ru-RU" sz="2200" kern="1200" dirty="0"/>
        </a:p>
      </dsp:txBody>
      <dsp:txXfrm>
        <a:off x="2904641" y="3769780"/>
        <a:ext cx="3072023" cy="753899"/>
      </dsp:txXfrm>
    </dsp:sp>
    <dsp:sp modelId="{2CF520BD-0854-4DC8-9D1F-A7AC83EF3406}">
      <dsp:nvSpPr>
        <dsp:cNvPr id="0" name=""/>
        <dsp:cNvSpPr/>
      </dsp:nvSpPr>
      <dsp:spPr>
        <a:xfrm>
          <a:off x="2904641" y="4712155"/>
          <a:ext cx="3072023" cy="7538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Речевые игры </a:t>
          </a:r>
          <a:endParaRPr lang="ru-RU" sz="2200" kern="1200" dirty="0"/>
        </a:p>
      </dsp:txBody>
      <dsp:txXfrm>
        <a:off x="2904641" y="4712155"/>
        <a:ext cx="3072023" cy="753899"/>
      </dsp:txXfrm>
    </dsp:sp>
    <dsp:sp modelId="{D3637B54-7EE9-48E4-B80D-BC35A2F279DD}">
      <dsp:nvSpPr>
        <dsp:cNvPr id="0" name=""/>
        <dsp:cNvSpPr/>
      </dsp:nvSpPr>
      <dsp:spPr>
        <a:xfrm>
          <a:off x="2904641" y="5654530"/>
          <a:ext cx="3072023" cy="7538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/>
            <a:t>Музыкальные игры </a:t>
          </a:r>
          <a:endParaRPr lang="ru-RU" sz="2200" kern="1200" dirty="0"/>
        </a:p>
      </dsp:txBody>
      <dsp:txXfrm>
        <a:off x="2904641" y="5654530"/>
        <a:ext cx="3072023" cy="7538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D3D305-789D-47BE-8BEF-92641873633D}">
      <dsp:nvSpPr>
        <dsp:cNvPr id="0" name=""/>
        <dsp:cNvSpPr/>
      </dsp:nvSpPr>
      <dsp:spPr>
        <a:xfrm>
          <a:off x="2736306" y="2016221"/>
          <a:ext cx="2448267" cy="2520284"/>
        </a:xfrm>
        <a:prstGeom prst="ellipse">
          <a:avLst/>
        </a:prstGeom>
        <a:solidFill>
          <a:srgbClr val="FF0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smtClean="0"/>
            <a:t>по характеру игровых действий</a:t>
          </a:r>
          <a:endParaRPr lang="ru-RU" sz="2900" kern="1200" dirty="0"/>
        </a:p>
      </dsp:txBody>
      <dsp:txXfrm>
        <a:off x="3094846" y="2385308"/>
        <a:ext cx="1731187" cy="1782110"/>
      </dsp:txXfrm>
    </dsp:sp>
    <dsp:sp modelId="{91FAD512-2C86-46C6-BAD5-70134F34BBB9}">
      <dsp:nvSpPr>
        <dsp:cNvPr id="0" name=""/>
        <dsp:cNvSpPr/>
      </dsp:nvSpPr>
      <dsp:spPr>
        <a:xfrm rot="16200000">
          <a:off x="3841239" y="1876528"/>
          <a:ext cx="238400" cy="40985"/>
        </a:xfrm>
        <a:custGeom>
          <a:avLst/>
          <a:gdLst/>
          <a:ahLst/>
          <a:cxnLst/>
          <a:rect l="0" t="0" r="0" b="0"/>
          <a:pathLst>
            <a:path>
              <a:moveTo>
                <a:pt x="0" y="20492"/>
              </a:moveTo>
              <a:lnTo>
                <a:pt x="238400" y="2049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tx1"/>
            </a:solidFill>
          </a:endParaRPr>
        </a:p>
      </dsp:txBody>
      <dsp:txXfrm>
        <a:off x="3954479" y="1891061"/>
        <a:ext cx="11920" cy="11920"/>
      </dsp:txXfrm>
    </dsp:sp>
    <dsp:sp modelId="{0D1B7F14-C239-4AB2-B8FC-05A8C4BB744B}">
      <dsp:nvSpPr>
        <dsp:cNvPr id="0" name=""/>
        <dsp:cNvSpPr/>
      </dsp:nvSpPr>
      <dsp:spPr>
        <a:xfrm>
          <a:off x="3078264" y="76883"/>
          <a:ext cx="1764350" cy="17009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игры-путешествия</a:t>
          </a:r>
          <a:endParaRPr lang="ru-RU" sz="1800" b="1" kern="1200" dirty="0"/>
        </a:p>
      </dsp:txBody>
      <dsp:txXfrm>
        <a:off x="3336647" y="325979"/>
        <a:ext cx="1247584" cy="1202745"/>
      </dsp:txXfrm>
    </dsp:sp>
    <dsp:sp modelId="{90CB7BAB-43F8-4DDB-BA88-2211B07BF001}">
      <dsp:nvSpPr>
        <dsp:cNvPr id="0" name=""/>
        <dsp:cNvSpPr/>
      </dsp:nvSpPr>
      <dsp:spPr>
        <a:xfrm rot="19800000">
          <a:off x="5011888" y="2578885"/>
          <a:ext cx="242248" cy="40985"/>
        </a:xfrm>
        <a:custGeom>
          <a:avLst/>
          <a:gdLst/>
          <a:ahLst/>
          <a:cxnLst/>
          <a:rect l="0" t="0" r="0" b="0"/>
          <a:pathLst>
            <a:path>
              <a:moveTo>
                <a:pt x="0" y="20492"/>
              </a:moveTo>
              <a:lnTo>
                <a:pt x="242248" y="2049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tx1"/>
            </a:solidFill>
          </a:endParaRPr>
        </a:p>
      </dsp:txBody>
      <dsp:txXfrm>
        <a:off x="5126956" y="2593322"/>
        <a:ext cx="12112" cy="12112"/>
      </dsp:txXfrm>
    </dsp:sp>
    <dsp:sp modelId="{1BD9BB17-DB1E-4397-894E-EDAA63BBD0E6}">
      <dsp:nvSpPr>
        <dsp:cNvPr id="0" name=""/>
        <dsp:cNvSpPr/>
      </dsp:nvSpPr>
      <dsp:spPr>
        <a:xfrm>
          <a:off x="5112568" y="1251389"/>
          <a:ext cx="1764350" cy="1700937"/>
        </a:xfrm>
        <a:prstGeom prst="ellipse">
          <a:avLst/>
        </a:prstGeom>
        <a:solidFill>
          <a:schemeClr val="accent2">
            <a:hueOff val="3801768"/>
            <a:satOff val="-7337"/>
            <a:lumOff val="-94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игры-предположения</a:t>
          </a:r>
          <a:endParaRPr lang="ru-RU" sz="1800" b="1" kern="1200" dirty="0"/>
        </a:p>
      </dsp:txBody>
      <dsp:txXfrm>
        <a:off x="5370951" y="1500485"/>
        <a:ext cx="1247584" cy="1202745"/>
      </dsp:txXfrm>
    </dsp:sp>
    <dsp:sp modelId="{909C5403-69DF-4A48-866A-4435C2DCB614}">
      <dsp:nvSpPr>
        <dsp:cNvPr id="0" name=""/>
        <dsp:cNvSpPr/>
      </dsp:nvSpPr>
      <dsp:spPr>
        <a:xfrm rot="1800000">
          <a:off x="5011888" y="3932856"/>
          <a:ext cx="242248" cy="40985"/>
        </a:xfrm>
        <a:custGeom>
          <a:avLst/>
          <a:gdLst/>
          <a:ahLst/>
          <a:cxnLst/>
          <a:rect l="0" t="0" r="0" b="0"/>
          <a:pathLst>
            <a:path>
              <a:moveTo>
                <a:pt x="0" y="20492"/>
              </a:moveTo>
              <a:lnTo>
                <a:pt x="242248" y="2049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tx1"/>
            </a:solidFill>
          </a:endParaRPr>
        </a:p>
      </dsp:txBody>
      <dsp:txXfrm>
        <a:off x="5126956" y="3947292"/>
        <a:ext cx="12112" cy="12112"/>
      </dsp:txXfrm>
    </dsp:sp>
    <dsp:sp modelId="{A2DBD627-773A-4264-A604-5BA7AD46C01D}">
      <dsp:nvSpPr>
        <dsp:cNvPr id="0" name=""/>
        <dsp:cNvSpPr/>
      </dsp:nvSpPr>
      <dsp:spPr>
        <a:xfrm>
          <a:off x="5112568" y="3600401"/>
          <a:ext cx="1764350" cy="1700937"/>
        </a:xfrm>
        <a:prstGeom prst="ellipse">
          <a:avLst/>
        </a:prstGeom>
        <a:solidFill>
          <a:schemeClr val="accent2">
            <a:hueOff val="7603537"/>
            <a:satOff val="-14674"/>
            <a:lumOff val="-188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игры-поручения</a:t>
          </a:r>
          <a:endParaRPr lang="ru-RU" sz="1800" b="1" kern="1200" dirty="0"/>
        </a:p>
      </dsp:txBody>
      <dsp:txXfrm>
        <a:off x="5370951" y="3849497"/>
        <a:ext cx="1247584" cy="1202745"/>
      </dsp:txXfrm>
    </dsp:sp>
    <dsp:sp modelId="{0928DBB4-EC42-45DC-8D15-8079B4C5E24B}">
      <dsp:nvSpPr>
        <dsp:cNvPr id="0" name=""/>
        <dsp:cNvSpPr/>
      </dsp:nvSpPr>
      <dsp:spPr>
        <a:xfrm rot="5400000">
          <a:off x="3841239" y="4635213"/>
          <a:ext cx="238400" cy="40985"/>
        </a:xfrm>
        <a:custGeom>
          <a:avLst/>
          <a:gdLst/>
          <a:ahLst/>
          <a:cxnLst/>
          <a:rect l="0" t="0" r="0" b="0"/>
          <a:pathLst>
            <a:path>
              <a:moveTo>
                <a:pt x="0" y="20492"/>
              </a:moveTo>
              <a:lnTo>
                <a:pt x="238400" y="2049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tx1"/>
            </a:solidFill>
          </a:endParaRPr>
        </a:p>
      </dsp:txBody>
      <dsp:txXfrm>
        <a:off x="3954479" y="4649746"/>
        <a:ext cx="11920" cy="11920"/>
      </dsp:txXfrm>
    </dsp:sp>
    <dsp:sp modelId="{8D52DEBD-25DE-431F-BA60-42975C6837BE}">
      <dsp:nvSpPr>
        <dsp:cNvPr id="0" name=""/>
        <dsp:cNvSpPr/>
      </dsp:nvSpPr>
      <dsp:spPr>
        <a:xfrm>
          <a:off x="3078264" y="4774907"/>
          <a:ext cx="1764350" cy="1700937"/>
        </a:xfrm>
        <a:prstGeom prst="ellipse">
          <a:avLst/>
        </a:prstGeom>
        <a:solidFill>
          <a:schemeClr val="accent2">
            <a:hueOff val="11405305"/>
            <a:satOff val="-22012"/>
            <a:lumOff val="-282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игры-загадки</a:t>
          </a:r>
          <a:endParaRPr lang="ru-RU" sz="1800" b="1" kern="1200" dirty="0"/>
        </a:p>
      </dsp:txBody>
      <dsp:txXfrm>
        <a:off x="3336647" y="5024003"/>
        <a:ext cx="1247584" cy="1202745"/>
      </dsp:txXfrm>
    </dsp:sp>
    <dsp:sp modelId="{290E3F22-F6ED-44F2-879B-5DCABF66C7F6}">
      <dsp:nvSpPr>
        <dsp:cNvPr id="0" name=""/>
        <dsp:cNvSpPr/>
      </dsp:nvSpPr>
      <dsp:spPr>
        <a:xfrm rot="9000000">
          <a:off x="2666743" y="3932856"/>
          <a:ext cx="242248" cy="40985"/>
        </a:xfrm>
        <a:custGeom>
          <a:avLst/>
          <a:gdLst/>
          <a:ahLst/>
          <a:cxnLst/>
          <a:rect l="0" t="0" r="0" b="0"/>
          <a:pathLst>
            <a:path>
              <a:moveTo>
                <a:pt x="0" y="20492"/>
              </a:moveTo>
              <a:lnTo>
                <a:pt x="242248" y="2049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tx1"/>
            </a:solidFill>
          </a:endParaRPr>
        </a:p>
      </dsp:txBody>
      <dsp:txXfrm rot="10800000">
        <a:off x="2781811" y="3947292"/>
        <a:ext cx="12112" cy="12112"/>
      </dsp:txXfrm>
    </dsp:sp>
    <dsp:sp modelId="{5F264A4D-F58A-4358-AA3B-5DA02C2F2FE1}">
      <dsp:nvSpPr>
        <dsp:cNvPr id="0" name=""/>
        <dsp:cNvSpPr/>
      </dsp:nvSpPr>
      <dsp:spPr>
        <a:xfrm>
          <a:off x="1043960" y="3600401"/>
          <a:ext cx="1764350" cy="1700937"/>
        </a:xfrm>
        <a:prstGeom prst="ellipse">
          <a:avLst/>
        </a:prstGeom>
        <a:solidFill>
          <a:schemeClr val="accent2">
            <a:hueOff val="15207073"/>
            <a:satOff val="-29349"/>
            <a:lumOff val="-376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игры-беседы</a:t>
          </a:r>
          <a:endParaRPr lang="ru-RU" sz="1800" b="1" kern="1200" dirty="0"/>
        </a:p>
      </dsp:txBody>
      <dsp:txXfrm>
        <a:off x="1302343" y="3849497"/>
        <a:ext cx="1247584" cy="1202745"/>
      </dsp:txXfrm>
    </dsp:sp>
    <dsp:sp modelId="{68B03D9C-A43E-4371-B0EF-C32ECF8EC064}">
      <dsp:nvSpPr>
        <dsp:cNvPr id="0" name=""/>
        <dsp:cNvSpPr/>
      </dsp:nvSpPr>
      <dsp:spPr>
        <a:xfrm rot="12600000">
          <a:off x="2666743" y="2578885"/>
          <a:ext cx="242248" cy="40985"/>
        </a:xfrm>
        <a:custGeom>
          <a:avLst/>
          <a:gdLst/>
          <a:ahLst/>
          <a:cxnLst/>
          <a:rect l="0" t="0" r="0" b="0"/>
          <a:pathLst>
            <a:path>
              <a:moveTo>
                <a:pt x="0" y="20492"/>
              </a:moveTo>
              <a:lnTo>
                <a:pt x="242248" y="2049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chemeClr val="tx1"/>
            </a:solidFill>
          </a:endParaRPr>
        </a:p>
      </dsp:txBody>
      <dsp:txXfrm rot="10800000">
        <a:off x="2781811" y="2593322"/>
        <a:ext cx="12112" cy="12112"/>
      </dsp:txXfrm>
    </dsp:sp>
    <dsp:sp modelId="{406C698B-4AD6-404E-8A25-19CB5D907BC9}">
      <dsp:nvSpPr>
        <dsp:cNvPr id="0" name=""/>
        <dsp:cNvSpPr/>
      </dsp:nvSpPr>
      <dsp:spPr>
        <a:xfrm>
          <a:off x="1043960" y="1251389"/>
          <a:ext cx="1764350" cy="1700937"/>
        </a:xfrm>
        <a:prstGeom prst="ellipse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подвижно-дидактические игры</a:t>
          </a:r>
          <a:endParaRPr lang="ru-RU" sz="1800" b="1" kern="1200" dirty="0"/>
        </a:p>
      </dsp:txBody>
      <dsp:txXfrm>
        <a:off x="1302343" y="1500485"/>
        <a:ext cx="1247584" cy="12027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9144A0-8795-4A6B-B443-D3F5253322F3}">
      <dsp:nvSpPr>
        <dsp:cNvPr id="0" name=""/>
        <dsp:cNvSpPr/>
      </dsp:nvSpPr>
      <dsp:spPr>
        <a:xfrm>
          <a:off x="3836676" y="2726824"/>
          <a:ext cx="2722802" cy="6479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1527"/>
              </a:lnTo>
              <a:lnTo>
                <a:pt x="2722802" y="441527"/>
              </a:lnTo>
              <a:lnTo>
                <a:pt x="2722802" y="64790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832293-228C-454D-87D2-B4D737E31304}">
      <dsp:nvSpPr>
        <dsp:cNvPr id="0" name=""/>
        <dsp:cNvSpPr/>
      </dsp:nvSpPr>
      <dsp:spPr>
        <a:xfrm>
          <a:off x="3790956" y="2726824"/>
          <a:ext cx="91440" cy="6479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4790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5AA1F5-3E98-41E0-882B-8F74DF97DD61}">
      <dsp:nvSpPr>
        <dsp:cNvPr id="0" name=""/>
        <dsp:cNvSpPr/>
      </dsp:nvSpPr>
      <dsp:spPr>
        <a:xfrm>
          <a:off x="1113873" y="2726824"/>
          <a:ext cx="2722802" cy="647903"/>
        </a:xfrm>
        <a:custGeom>
          <a:avLst/>
          <a:gdLst/>
          <a:ahLst/>
          <a:cxnLst/>
          <a:rect l="0" t="0" r="0" b="0"/>
          <a:pathLst>
            <a:path>
              <a:moveTo>
                <a:pt x="2722802" y="0"/>
              </a:moveTo>
              <a:lnTo>
                <a:pt x="2722802" y="441527"/>
              </a:lnTo>
              <a:lnTo>
                <a:pt x="0" y="441527"/>
              </a:lnTo>
              <a:lnTo>
                <a:pt x="0" y="64790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8EDA5A-6D79-4E6B-897A-ED03083FB458}">
      <dsp:nvSpPr>
        <dsp:cNvPr id="0" name=""/>
        <dsp:cNvSpPr/>
      </dsp:nvSpPr>
      <dsp:spPr>
        <a:xfrm>
          <a:off x="976604" y="1312205"/>
          <a:ext cx="5720142" cy="1414619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28987D-60EF-4CC8-B4C2-91B510C8603A}">
      <dsp:nvSpPr>
        <dsp:cNvPr id="0" name=""/>
        <dsp:cNvSpPr/>
      </dsp:nvSpPr>
      <dsp:spPr>
        <a:xfrm>
          <a:off x="1224132" y="1547356"/>
          <a:ext cx="5720142" cy="14146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по числу участников </a:t>
          </a:r>
          <a:endParaRPr lang="ru-RU" sz="3200" b="1" kern="1200" dirty="0"/>
        </a:p>
      </dsp:txBody>
      <dsp:txXfrm>
        <a:off x="1265565" y="1588789"/>
        <a:ext cx="5637276" cy="1331753"/>
      </dsp:txXfrm>
    </dsp:sp>
    <dsp:sp modelId="{FFD58EE3-8E6F-4CB5-AE8B-28B346D5936E}">
      <dsp:nvSpPr>
        <dsp:cNvPr id="0" name=""/>
        <dsp:cNvSpPr/>
      </dsp:nvSpPr>
      <dsp:spPr>
        <a:xfrm>
          <a:off x="0" y="3374728"/>
          <a:ext cx="2227747" cy="1414619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6B0823-6257-46CC-A5B6-F00B1C2B857D}">
      <dsp:nvSpPr>
        <dsp:cNvPr id="0" name=""/>
        <dsp:cNvSpPr/>
      </dsp:nvSpPr>
      <dsp:spPr>
        <a:xfrm>
          <a:off x="247527" y="3609879"/>
          <a:ext cx="2227747" cy="14146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коллективные</a:t>
          </a:r>
          <a:endParaRPr lang="ru-RU" sz="2000" b="1" kern="1200" dirty="0"/>
        </a:p>
      </dsp:txBody>
      <dsp:txXfrm>
        <a:off x="288960" y="3651312"/>
        <a:ext cx="2144881" cy="1331753"/>
      </dsp:txXfrm>
    </dsp:sp>
    <dsp:sp modelId="{E4E96D37-3217-44E5-B62B-DD09AD073643}">
      <dsp:nvSpPr>
        <dsp:cNvPr id="0" name=""/>
        <dsp:cNvSpPr/>
      </dsp:nvSpPr>
      <dsp:spPr>
        <a:xfrm>
          <a:off x="2722802" y="3374728"/>
          <a:ext cx="2227747" cy="1414619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9B359C-A17F-43B4-9ED2-B7E0961D1CBC}">
      <dsp:nvSpPr>
        <dsp:cNvPr id="0" name=""/>
        <dsp:cNvSpPr/>
      </dsp:nvSpPr>
      <dsp:spPr>
        <a:xfrm>
          <a:off x="2970330" y="3609879"/>
          <a:ext cx="2227747" cy="14146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групповые</a:t>
          </a:r>
          <a:endParaRPr lang="ru-RU" sz="2000" b="1" kern="1200" dirty="0"/>
        </a:p>
      </dsp:txBody>
      <dsp:txXfrm>
        <a:off x="3011763" y="3651312"/>
        <a:ext cx="2144881" cy="1331753"/>
      </dsp:txXfrm>
    </dsp:sp>
    <dsp:sp modelId="{806F4A35-7087-4593-8BD2-D967641CD886}">
      <dsp:nvSpPr>
        <dsp:cNvPr id="0" name=""/>
        <dsp:cNvSpPr/>
      </dsp:nvSpPr>
      <dsp:spPr>
        <a:xfrm>
          <a:off x="5445605" y="3374728"/>
          <a:ext cx="2227747" cy="1414619"/>
        </a:xfrm>
        <a:prstGeom prst="roundRect">
          <a:avLst>
            <a:gd name="adj" fmla="val 1000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6CE57-9571-46EF-AAFC-9C614E653B6B}">
      <dsp:nvSpPr>
        <dsp:cNvPr id="0" name=""/>
        <dsp:cNvSpPr/>
      </dsp:nvSpPr>
      <dsp:spPr>
        <a:xfrm>
          <a:off x="5693132" y="3609879"/>
          <a:ext cx="2227747" cy="1414619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индивидуальные</a:t>
          </a:r>
          <a:endParaRPr lang="ru-RU" sz="2000" b="1" kern="1200" dirty="0"/>
        </a:p>
      </dsp:txBody>
      <dsp:txXfrm>
        <a:off x="5734565" y="3651312"/>
        <a:ext cx="2144881" cy="13317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43154A-5DBB-4EA6-9116-7B77387A5069}">
      <dsp:nvSpPr>
        <dsp:cNvPr id="0" name=""/>
        <dsp:cNvSpPr/>
      </dsp:nvSpPr>
      <dsp:spPr>
        <a:xfrm>
          <a:off x="0" y="808435"/>
          <a:ext cx="7080448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30A9E9-0315-4ED2-89EC-5CA7801D1695}">
      <dsp:nvSpPr>
        <dsp:cNvPr id="0" name=""/>
        <dsp:cNvSpPr/>
      </dsp:nvSpPr>
      <dsp:spPr>
        <a:xfrm>
          <a:off x="354022" y="483715"/>
          <a:ext cx="4956313" cy="6494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7" tIns="0" rIns="187337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Дидактическая задача </a:t>
          </a:r>
          <a:endParaRPr lang="ru-RU" sz="2200" kern="1200" dirty="0"/>
        </a:p>
      </dsp:txBody>
      <dsp:txXfrm>
        <a:off x="385725" y="515418"/>
        <a:ext cx="4892907" cy="586034"/>
      </dsp:txXfrm>
    </dsp:sp>
    <dsp:sp modelId="{661F62EC-F174-4807-A86D-AE187AAA05D9}">
      <dsp:nvSpPr>
        <dsp:cNvPr id="0" name=""/>
        <dsp:cNvSpPr/>
      </dsp:nvSpPr>
      <dsp:spPr>
        <a:xfrm>
          <a:off x="0" y="1806355"/>
          <a:ext cx="7080448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6336281"/>
              <a:satOff val="-12229"/>
              <a:lumOff val="-15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C7BCB7-F275-4156-BB1E-6577ABBAFB2F}">
      <dsp:nvSpPr>
        <dsp:cNvPr id="0" name=""/>
        <dsp:cNvSpPr/>
      </dsp:nvSpPr>
      <dsp:spPr>
        <a:xfrm>
          <a:off x="354022" y="1481635"/>
          <a:ext cx="4956313" cy="649440"/>
        </a:xfrm>
        <a:prstGeom prst="roundRect">
          <a:avLst/>
        </a:prstGeom>
        <a:solidFill>
          <a:schemeClr val="accent2">
            <a:hueOff val="6336281"/>
            <a:satOff val="-12229"/>
            <a:lumOff val="-15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7" tIns="0" rIns="187337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Игровые действия </a:t>
          </a:r>
          <a:endParaRPr lang="ru-RU" sz="2200" kern="1200" dirty="0"/>
        </a:p>
      </dsp:txBody>
      <dsp:txXfrm>
        <a:off x="385725" y="1513338"/>
        <a:ext cx="4892907" cy="586034"/>
      </dsp:txXfrm>
    </dsp:sp>
    <dsp:sp modelId="{5BBFD222-2288-4939-A7BF-14B8D9C6ABAE}">
      <dsp:nvSpPr>
        <dsp:cNvPr id="0" name=""/>
        <dsp:cNvSpPr/>
      </dsp:nvSpPr>
      <dsp:spPr>
        <a:xfrm>
          <a:off x="0" y="2804276"/>
          <a:ext cx="7080448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2672561"/>
              <a:satOff val="-24457"/>
              <a:lumOff val="-31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A55184-28F2-46F2-A2A4-B1DA1F99ABF8}">
      <dsp:nvSpPr>
        <dsp:cNvPr id="0" name=""/>
        <dsp:cNvSpPr/>
      </dsp:nvSpPr>
      <dsp:spPr>
        <a:xfrm>
          <a:off x="354022" y="2479555"/>
          <a:ext cx="4956313" cy="649440"/>
        </a:xfrm>
        <a:prstGeom prst="roundRect">
          <a:avLst/>
        </a:prstGeom>
        <a:solidFill>
          <a:schemeClr val="accent2">
            <a:hueOff val="12672561"/>
            <a:satOff val="-24457"/>
            <a:lumOff val="-31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7" tIns="0" rIns="187337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Правила игры </a:t>
          </a:r>
          <a:endParaRPr lang="ru-RU" sz="2200" kern="1200" dirty="0"/>
        </a:p>
      </dsp:txBody>
      <dsp:txXfrm>
        <a:off x="385725" y="2511258"/>
        <a:ext cx="4892907" cy="586034"/>
      </dsp:txXfrm>
    </dsp:sp>
    <dsp:sp modelId="{36C0A173-519E-4AAF-B5BA-F2B3106BE376}">
      <dsp:nvSpPr>
        <dsp:cNvPr id="0" name=""/>
        <dsp:cNvSpPr/>
      </dsp:nvSpPr>
      <dsp:spPr>
        <a:xfrm>
          <a:off x="0" y="3802196"/>
          <a:ext cx="7080448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9008842"/>
              <a:satOff val="-36686"/>
              <a:lumOff val="-471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ADE5B-62F8-4534-B868-ABD34F2C752C}">
      <dsp:nvSpPr>
        <dsp:cNvPr id="0" name=""/>
        <dsp:cNvSpPr/>
      </dsp:nvSpPr>
      <dsp:spPr>
        <a:xfrm>
          <a:off x="354022" y="3477475"/>
          <a:ext cx="4956313" cy="649440"/>
        </a:xfrm>
        <a:prstGeom prst="roundRect">
          <a:avLst/>
        </a:prstGeom>
        <a:solidFill>
          <a:schemeClr val="accent2">
            <a:hueOff val="19008842"/>
            <a:satOff val="-36686"/>
            <a:lumOff val="-47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337" tIns="0" rIns="187337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результат игры и подведение итогов</a:t>
          </a:r>
          <a:endParaRPr lang="ru-RU" sz="2200" kern="1200" dirty="0"/>
        </a:p>
      </dsp:txBody>
      <dsp:txXfrm>
        <a:off x="385725" y="3509178"/>
        <a:ext cx="4892907" cy="5860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7F2032-9CC5-4D15-A8F8-48F72C754548}">
      <dsp:nvSpPr>
        <dsp:cNvPr id="0" name=""/>
        <dsp:cNvSpPr/>
      </dsp:nvSpPr>
      <dsp:spPr>
        <a:xfrm rot="5400000">
          <a:off x="-285858" y="290475"/>
          <a:ext cx="1905721" cy="1334005"/>
        </a:xfrm>
        <a:prstGeom prst="chevron">
          <a:avLst/>
        </a:prstGeom>
        <a:solidFill>
          <a:srgbClr val="00B05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Обучающая</a:t>
          </a:r>
          <a:endParaRPr lang="ru-RU" sz="1100" kern="1200" dirty="0"/>
        </a:p>
      </dsp:txBody>
      <dsp:txXfrm rot="-5400000">
        <a:off x="1" y="671620"/>
        <a:ext cx="1334005" cy="571716"/>
      </dsp:txXfrm>
    </dsp:sp>
    <dsp:sp modelId="{48D098B3-3225-4A10-8FBF-C1D851A9D392}">
      <dsp:nvSpPr>
        <dsp:cNvPr id="0" name=""/>
        <dsp:cNvSpPr/>
      </dsp:nvSpPr>
      <dsp:spPr>
        <a:xfrm rot="5400000">
          <a:off x="3972079" y="-2633456"/>
          <a:ext cx="1238719" cy="65148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заключается в том, что правила помогают раскрывать перед детьми, что и как нужно делать; соотносятся с игровыми действиями, усиливают их роль, уточняют способ выполнения. Правила организуют познавательную деятельность детей: что-то рассмотреть, подумать, сравнить, найти способ решения поставленной игрой задачи</a:t>
          </a:r>
          <a:endParaRPr lang="ru-RU" sz="14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 rot="-5400000">
        <a:off x="1334006" y="65086"/>
        <a:ext cx="6454397" cy="1117781"/>
      </dsp:txXfrm>
    </dsp:sp>
    <dsp:sp modelId="{59C31977-8201-4E8D-890C-F4799C52B34A}">
      <dsp:nvSpPr>
        <dsp:cNvPr id="0" name=""/>
        <dsp:cNvSpPr/>
      </dsp:nvSpPr>
      <dsp:spPr>
        <a:xfrm rot="5400000">
          <a:off x="-285858" y="2005181"/>
          <a:ext cx="1905721" cy="1334005"/>
        </a:xfrm>
        <a:prstGeom prst="chevron">
          <a:avLst/>
        </a:prstGeom>
        <a:solidFill>
          <a:srgbClr val="FF0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Организующая</a:t>
          </a:r>
          <a:endParaRPr lang="ru-RU" sz="1100" kern="1200" dirty="0"/>
        </a:p>
      </dsp:txBody>
      <dsp:txXfrm rot="-5400000">
        <a:off x="1" y="2386326"/>
        <a:ext cx="1334005" cy="571716"/>
      </dsp:txXfrm>
    </dsp:sp>
    <dsp:sp modelId="{0DB44FC2-E301-406B-B316-C9B78127B7CD}">
      <dsp:nvSpPr>
        <dsp:cNvPr id="0" name=""/>
        <dsp:cNvSpPr/>
      </dsp:nvSpPr>
      <dsp:spPr>
        <a:xfrm rot="5400000">
          <a:off x="3972079" y="-918750"/>
          <a:ext cx="1238719" cy="65148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определяет порядок, последовательность и взаимоотношения детей в игре</a:t>
          </a:r>
          <a:endParaRPr lang="ru-RU" sz="1400" kern="1200" dirty="0"/>
        </a:p>
      </dsp:txBody>
      <dsp:txXfrm rot="-5400000">
        <a:off x="1334006" y="1779792"/>
        <a:ext cx="6454397" cy="1117781"/>
      </dsp:txXfrm>
    </dsp:sp>
    <dsp:sp modelId="{4031149B-2E9E-4809-9622-D9BDD36AC199}">
      <dsp:nvSpPr>
        <dsp:cNvPr id="0" name=""/>
        <dsp:cNvSpPr/>
      </dsp:nvSpPr>
      <dsp:spPr>
        <a:xfrm rot="5400000">
          <a:off x="-285858" y="3719887"/>
          <a:ext cx="1905721" cy="13340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Дисциплинирующая</a:t>
          </a:r>
          <a:endParaRPr lang="ru-RU" sz="1100" kern="1200" dirty="0"/>
        </a:p>
      </dsp:txBody>
      <dsp:txXfrm rot="-5400000">
        <a:off x="1" y="4101032"/>
        <a:ext cx="1334005" cy="571716"/>
      </dsp:txXfrm>
    </dsp:sp>
    <dsp:sp modelId="{5727E3A4-994D-4BF1-B93B-BB2BA81ACDA5}">
      <dsp:nvSpPr>
        <dsp:cNvPr id="0" name=""/>
        <dsp:cNvSpPr/>
      </dsp:nvSpPr>
      <dsp:spPr>
        <a:xfrm rot="5400000">
          <a:off x="3972079" y="795955"/>
          <a:ext cx="1238719" cy="65148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 правилах оговаривается, что именно нужно делать, чего и почему нельзя делать. В некоторых играх имеются правила, запрещающие какие-либо действия и предусматривается наказание за неисполнение(например, пропуск хода). </a:t>
          </a:r>
          <a:endParaRPr lang="ru-RU" sz="1400" kern="1200" dirty="0"/>
        </a:p>
      </dsp:txBody>
      <dsp:txXfrm rot="-5400000">
        <a:off x="1334006" y="3494498"/>
        <a:ext cx="6454397" cy="111778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04AEDD-FAF3-4F96-9C90-4CF06CB4CFFA}">
      <dsp:nvSpPr>
        <dsp:cNvPr id="0" name=""/>
        <dsp:cNvSpPr/>
      </dsp:nvSpPr>
      <dsp:spPr>
        <a:xfrm>
          <a:off x="0" y="1357104"/>
          <a:ext cx="744048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1D07CB-59BE-4616-AD5B-70B9D313D301}">
      <dsp:nvSpPr>
        <dsp:cNvPr id="0" name=""/>
        <dsp:cNvSpPr/>
      </dsp:nvSpPr>
      <dsp:spPr>
        <a:xfrm>
          <a:off x="372024" y="973343"/>
          <a:ext cx="5208341" cy="76752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63" tIns="0" rIns="19686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Подготовка дидактической игры</a:t>
          </a:r>
          <a:endParaRPr lang="ru-RU" sz="2600" kern="1200" dirty="0"/>
        </a:p>
      </dsp:txBody>
      <dsp:txXfrm>
        <a:off x="409491" y="1010810"/>
        <a:ext cx="5133407" cy="692586"/>
      </dsp:txXfrm>
    </dsp:sp>
    <dsp:sp modelId="{41A374DE-E7A7-4518-9751-20CD7BEE629A}">
      <dsp:nvSpPr>
        <dsp:cNvPr id="0" name=""/>
        <dsp:cNvSpPr/>
      </dsp:nvSpPr>
      <dsp:spPr>
        <a:xfrm>
          <a:off x="0" y="2536464"/>
          <a:ext cx="744048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19F964-0E08-4904-A19D-61AA71644393}">
      <dsp:nvSpPr>
        <dsp:cNvPr id="0" name=""/>
        <dsp:cNvSpPr/>
      </dsp:nvSpPr>
      <dsp:spPr>
        <a:xfrm>
          <a:off x="372024" y="2152704"/>
          <a:ext cx="5208341" cy="76752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63" tIns="0" rIns="19686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Проведение игры</a:t>
          </a:r>
          <a:endParaRPr lang="ru-RU" sz="2600" kern="1200" dirty="0"/>
        </a:p>
      </dsp:txBody>
      <dsp:txXfrm>
        <a:off x="409491" y="2190171"/>
        <a:ext cx="5133407" cy="692586"/>
      </dsp:txXfrm>
    </dsp:sp>
    <dsp:sp modelId="{9A8E4D12-9BFB-44F8-AF2B-372C3569F094}">
      <dsp:nvSpPr>
        <dsp:cNvPr id="0" name=""/>
        <dsp:cNvSpPr/>
      </dsp:nvSpPr>
      <dsp:spPr>
        <a:xfrm>
          <a:off x="0" y="3715824"/>
          <a:ext cx="744048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19C193-6D96-4FAC-ADD0-1B476E26E6FB}">
      <dsp:nvSpPr>
        <dsp:cNvPr id="0" name=""/>
        <dsp:cNvSpPr/>
      </dsp:nvSpPr>
      <dsp:spPr>
        <a:xfrm>
          <a:off x="372024" y="3332064"/>
          <a:ext cx="5208341" cy="76752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63" tIns="0" rIns="19686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Анализ игры</a:t>
          </a:r>
          <a:endParaRPr lang="ru-RU" sz="2600" kern="1200" dirty="0"/>
        </a:p>
      </dsp:txBody>
      <dsp:txXfrm>
        <a:off x="409491" y="3369531"/>
        <a:ext cx="5133407" cy="6925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030A10-0B6F-466C-AEB6-221F6B1EB3F5}">
      <dsp:nvSpPr>
        <dsp:cNvPr id="0" name=""/>
        <dsp:cNvSpPr/>
      </dsp:nvSpPr>
      <dsp:spPr>
        <a:xfrm>
          <a:off x="3110745" y="668"/>
          <a:ext cx="4666118" cy="260536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предполагает непосредственное вмешательство взрослого в игру детей</a:t>
          </a:r>
          <a:endParaRPr lang="ru-RU" sz="2400" kern="1200" dirty="0"/>
        </a:p>
      </dsp:txBody>
      <dsp:txXfrm>
        <a:off x="3110745" y="326339"/>
        <a:ext cx="3689105" cy="1954025"/>
      </dsp:txXfrm>
    </dsp:sp>
    <dsp:sp modelId="{340FC4B6-08DD-42AB-8948-477BAFA2FF46}">
      <dsp:nvSpPr>
        <dsp:cNvPr id="0" name=""/>
        <dsp:cNvSpPr/>
      </dsp:nvSpPr>
      <dsp:spPr>
        <a:xfrm>
          <a:off x="0" y="668"/>
          <a:ext cx="3110745" cy="2605367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Прямое руководство </a:t>
          </a:r>
          <a:endParaRPr lang="ru-RU" sz="3600" kern="1200" dirty="0"/>
        </a:p>
      </dsp:txBody>
      <dsp:txXfrm>
        <a:off x="127184" y="127852"/>
        <a:ext cx="2856377" cy="2350999"/>
      </dsp:txXfrm>
    </dsp:sp>
    <dsp:sp modelId="{94366D45-95B2-4FAF-9C90-24739ABA7F7F}">
      <dsp:nvSpPr>
        <dsp:cNvPr id="0" name=""/>
        <dsp:cNvSpPr/>
      </dsp:nvSpPr>
      <dsp:spPr>
        <a:xfrm>
          <a:off x="3110745" y="2866572"/>
          <a:ext cx="4666118" cy="260536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Свои суждения в процессе игры с детьми педагог выражает исключительно в форме советов, не требуя жесткого подчинения</a:t>
          </a:r>
          <a:r>
            <a:rPr lang="ru-RU" sz="2200" kern="1200" dirty="0" smtClean="0"/>
            <a:t>.</a:t>
          </a:r>
          <a:endParaRPr lang="ru-RU" sz="2200" kern="1200" dirty="0"/>
        </a:p>
      </dsp:txBody>
      <dsp:txXfrm>
        <a:off x="3110745" y="3192243"/>
        <a:ext cx="3689105" cy="1954025"/>
      </dsp:txXfrm>
    </dsp:sp>
    <dsp:sp modelId="{38E44C74-EB75-49BD-8699-7D724A9AE66F}">
      <dsp:nvSpPr>
        <dsp:cNvPr id="0" name=""/>
        <dsp:cNvSpPr/>
      </dsp:nvSpPr>
      <dsp:spPr>
        <a:xfrm>
          <a:off x="0" y="2866572"/>
          <a:ext cx="3110745" cy="2605367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Косвенное руководство </a:t>
          </a:r>
          <a:endParaRPr lang="ru-RU" sz="3600" kern="1200" dirty="0"/>
        </a:p>
      </dsp:txBody>
      <dsp:txXfrm>
        <a:off x="127184" y="2993756"/>
        <a:ext cx="2856377" cy="23509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566ED51-7B07-458B-A75F-7174036B995F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6C39249-81A8-4166-9129-C8A17D60234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bliofond.ru/view.aspx?id=651376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0648"/>
            <a:ext cx="7772400" cy="9659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Игры с правилами</a:t>
            </a:r>
            <a:endParaRPr lang="ru-RU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556792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Дидактические игры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429000"/>
            <a:ext cx="3247664" cy="26965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478308"/>
            <a:ext cx="2952328" cy="269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82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80867334"/>
              </p:ext>
            </p:extLst>
          </p:nvPr>
        </p:nvGraphicFramePr>
        <p:xfrm>
          <a:off x="1187624" y="260648"/>
          <a:ext cx="7632848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580200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092162116"/>
              </p:ext>
            </p:extLst>
          </p:nvPr>
        </p:nvGraphicFramePr>
        <p:xfrm>
          <a:off x="1115616" y="188640"/>
          <a:ext cx="792088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297913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93816807"/>
              </p:ext>
            </p:extLst>
          </p:nvPr>
        </p:nvGraphicFramePr>
        <p:xfrm>
          <a:off x="1115616" y="116632"/>
          <a:ext cx="792088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582623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Структура дидактической игры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800380767"/>
              </p:ext>
            </p:extLst>
          </p:nvPr>
        </p:nvGraphicFramePr>
        <p:xfrm>
          <a:off x="1524000" y="1397000"/>
          <a:ext cx="7080448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587550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9384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Дидактическая задача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3608" y="1196752"/>
            <a:ext cx="799288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r>
              <a:rPr lang="ru-RU" sz="2400" dirty="0" smtClean="0"/>
              <a:t>Определяется целью обучения и воспитания детей в соответствии с образовательной программой, где для каждой возрастной группы определен объем знаний, умений, и навыков, которыми должны овладеть дети. Для выбора дидактических игр необходимо знать уровень подготовленности воспитанников, так как в играх они должны оперировать уже имеющиеся знания и представлениями.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537269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Игровые действия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1412776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Это </a:t>
            </a:r>
            <a:r>
              <a:rPr lang="ru-RU" sz="2400" dirty="0"/>
              <a:t>основа </a:t>
            </a:r>
            <a:r>
              <a:rPr lang="ru-RU" sz="2400" dirty="0" smtClean="0"/>
              <a:t>игры. </a:t>
            </a:r>
            <a:r>
              <a:rPr lang="ru-RU" sz="2400" dirty="0"/>
              <a:t>Чем разнообразнее игровые действия, тем интереснее для ребенка сама игра и тем успешнее решаются познавательные и игровые задачи. Игровым действиям детей нужно учить. Лишь при этом условии игра приобретает обучающий характер и становится содержательной. Обучение игровым действиям осуществляется через пробный ход в игре, показ самого действия, раскрытие образа и </a:t>
            </a:r>
            <a:r>
              <a:rPr lang="ru-RU" sz="2400" dirty="0" smtClean="0"/>
              <a:t>др.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887967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Правила игры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1340768"/>
            <a:ext cx="77768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</a:t>
            </a:r>
            <a:r>
              <a:rPr lang="ru-RU" sz="2400" dirty="0" smtClean="0"/>
              <a:t>беспечивают </a:t>
            </a:r>
            <a:r>
              <a:rPr lang="ru-RU" sz="2400" dirty="0"/>
              <a:t>реализацию </a:t>
            </a:r>
            <a:r>
              <a:rPr lang="ru-RU" sz="2400" dirty="0" smtClean="0"/>
              <a:t>игрового содержания</a:t>
            </a:r>
            <a:r>
              <a:rPr lang="ru-RU" sz="2400" dirty="0"/>
              <a:t>, а так же делают </a:t>
            </a:r>
            <a:r>
              <a:rPr lang="ru-RU" sz="2400" dirty="0" smtClean="0"/>
              <a:t>игру демократичной</a:t>
            </a:r>
            <a:r>
              <a:rPr lang="ru-RU" sz="2400" dirty="0"/>
              <a:t>. Их содержание и направленность обусловлена познавательным содержанием, игровыми задачами и игровыми действиями. В дидактической игре правила являются заданными. Они помогают педагогу управлять игрой. Правила влияют и на решение дидактической задачи - незаметно ограничивают действия детей, направляя их внимание на выполнение конкретной задачи, т.е. они определяют, что и как необходимо делать ребенку в игре и указывают путь к достижению дидактической задачи</a:t>
            </a:r>
          </a:p>
        </p:txBody>
      </p:sp>
    </p:spTree>
    <p:extLst>
      <p:ext uri="{BB962C8B-B14F-4D97-AF65-F5344CB8AC3E}">
        <p14:creationId xmlns:p14="http://schemas.microsoft.com/office/powerpoint/2010/main" val="28665234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Правила игры выполняют следующие функции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760275091"/>
              </p:ext>
            </p:extLst>
          </p:nvPr>
        </p:nvGraphicFramePr>
        <p:xfrm>
          <a:off x="1115616" y="1397000"/>
          <a:ext cx="7848872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660245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Р</a:t>
            </a:r>
            <a:r>
              <a:rPr lang="ru-RU" dirty="0" smtClean="0"/>
              <a:t>езультат </a:t>
            </a:r>
            <a:r>
              <a:rPr lang="ru-RU" dirty="0"/>
              <a:t>игры и подведение итогов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33583" y="1916832"/>
            <a:ext cx="722684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Проводится </a:t>
            </a:r>
            <a:r>
              <a:rPr lang="ru-RU" sz="2400" dirty="0"/>
              <a:t>сразу по окончанию игры. Форма может быть разнообразной: подсчет очков, похвала, определение лучшего ребенка, победителя, общий итог по реализации поставленной задачи. </a:t>
            </a:r>
          </a:p>
        </p:txBody>
      </p:sp>
    </p:spTree>
    <p:extLst>
      <p:ext uri="{BB962C8B-B14F-4D97-AF65-F5344CB8AC3E}">
        <p14:creationId xmlns:p14="http://schemas.microsoft.com/office/powerpoint/2010/main" val="39761625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Руководство дидактическими играми 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65933197"/>
              </p:ext>
            </p:extLst>
          </p:nvPr>
        </p:nvGraphicFramePr>
        <p:xfrm>
          <a:off x="1524000" y="1397000"/>
          <a:ext cx="7440488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751298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620688"/>
            <a:ext cx="784887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Дошкольное детство - это период игры, с помощью которой ребенок все стремится познать. </a:t>
            </a:r>
          </a:p>
          <a:p>
            <a:r>
              <a:rPr lang="ru-RU" sz="2800" dirty="0" smtClean="0"/>
              <a:t>Игра - это отражение детьми взрослого, реального мира. Она таит в себе большие возможности для обучения детей в дошкольном учреждении. </a:t>
            </a:r>
          </a:p>
          <a:p>
            <a:r>
              <a:rPr lang="ru-RU" sz="2800" dirty="0" smtClean="0"/>
              <a:t>Среди всего многообразия игр для дошкольников особое место принадлежит </a:t>
            </a:r>
            <a:r>
              <a:rPr lang="ru-RU" sz="2800" b="1" dirty="0" smtClean="0"/>
              <a:t>дидактическим играм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Значение дидактической игры в воспитании ребенка рассматривается во многих педагогических системах прошлого и настоящего.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756032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332656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В подготовку</a:t>
            </a:r>
            <a:r>
              <a:rPr lang="ru-RU" sz="2800" dirty="0"/>
              <a:t> </a:t>
            </a:r>
            <a:r>
              <a:rPr lang="ru-RU" sz="2800" b="1" dirty="0"/>
              <a:t>к дидактической игре</a:t>
            </a:r>
            <a:r>
              <a:rPr lang="ru-RU" sz="2800" dirty="0"/>
              <a:t> входит: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7624" y="1052736"/>
            <a:ext cx="77768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/>
              <a:t>отбор </a:t>
            </a:r>
            <a:r>
              <a:rPr lang="ru-RU" sz="2400" dirty="0"/>
              <a:t>игры в соответствии с задачами воспитания и обучения;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/>
              <a:t>установление </a:t>
            </a:r>
            <a:r>
              <a:rPr lang="ru-RU" sz="2400" dirty="0"/>
              <a:t>соответствия отобранной игры программным требованиям воспитания и обучения детей; 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/>
              <a:t>определение </a:t>
            </a:r>
            <a:r>
              <a:rPr lang="ru-RU" sz="2400" dirty="0"/>
              <a:t>удобного времени проведения дидактической игры;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/>
              <a:t>выбор </a:t>
            </a:r>
            <a:r>
              <a:rPr lang="ru-RU" sz="2400" dirty="0"/>
              <a:t>места для игры; определение количества играющих;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/>
              <a:t>подготовка </a:t>
            </a:r>
            <a:r>
              <a:rPr lang="ru-RU" sz="2400" dirty="0"/>
              <a:t>необходимого дидактического материала для выбранной игры;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/>
              <a:t>подготовка </a:t>
            </a:r>
            <a:r>
              <a:rPr lang="ru-RU" sz="2400" dirty="0"/>
              <a:t>к игре самого воспитателя;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dirty="0" smtClean="0"/>
              <a:t>подготовка </a:t>
            </a:r>
            <a:r>
              <a:rPr lang="ru-RU" sz="2400" dirty="0"/>
              <a:t>к игре детей: обогащение их знаниями о предметах и явлениях окружающей жизни, необходимыми для решения игровой задачи</a:t>
            </a:r>
          </a:p>
        </p:txBody>
      </p:sp>
    </p:spTree>
    <p:extLst>
      <p:ext uri="{BB962C8B-B14F-4D97-AF65-F5344CB8AC3E}">
        <p14:creationId xmlns:p14="http://schemas.microsoft.com/office/powerpoint/2010/main" val="3894544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Проведение дидактической игры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340768"/>
            <a:ext cx="73448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Включает в себя ознакомление </a:t>
            </a:r>
            <a:r>
              <a:rPr lang="ru-RU" sz="2400" dirty="0"/>
              <a:t>детей с содержанием игры, с дидактическим материалом, который будет использован в игре (показ предметов, картин, краткая беседа, в ходе которой уточняются знания и представления детей о них); объяснения хода игры и правил игры. </a:t>
            </a:r>
          </a:p>
        </p:txBody>
      </p:sp>
    </p:spTree>
    <p:extLst>
      <p:ext uri="{BB962C8B-B14F-4D97-AF65-F5344CB8AC3E}">
        <p14:creationId xmlns:p14="http://schemas.microsoft.com/office/powerpoint/2010/main" val="4872980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Анализ игры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1484784"/>
            <a:ext cx="75608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r>
              <a:rPr lang="ru-RU" sz="2400" dirty="0" smtClean="0"/>
              <a:t>Направлен </a:t>
            </a:r>
            <a:r>
              <a:rPr lang="ru-RU" sz="2400" dirty="0"/>
              <a:t>на выявление приемов ее подготовки и проведения: какие приемы оказались эффективными в достижении поставленной цели - это поможет совершенствовать как подготовку, так и сам процесс проведения игры. Анализ позволит выявить индивидуальные особенности в поведении и характере детей.</a:t>
            </a:r>
          </a:p>
        </p:txBody>
      </p:sp>
    </p:spTree>
    <p:extLst>
      <p:ext uri="{BB962C8B-B14F-4D97-AF65-F5344CB8AC3E}">
        <p14:creationId xmlns:p14="http://schemas.microsoft.com/office/powerpoint/2010/main" val="13903054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Принципы </a:t>
            </a:r>
            <a:r>
              <a:rPr lang="ru-RU" sz="3600" dirty="0"/>
              <a:t>формирования игровой деятельности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9632" y="1844824"/>
            <a:ext cx="74888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Для того, чтобы дети овладели игровыми умениями, взрослому следует играть вместе с ними.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Начиная с раннего возраста и далее на каждом этапе дошкольного детства при формировании у ребенка игровые умений необходимо ориентировать его на возможное взаимодействие с партнером - сверстником.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Взрослый, играя с детьми вместе на протяжении всего дошкольного периода, должен на каждом его этапе развертывать игру, чтобы ребенок открывал, усваивал специфические, постепенно усложняющиеся способы построении игры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842150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26876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Приемы руководства игрой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193630775"/>
              </p:ext>
            </p:extLst>
          </p:nvPr>
        </p:nvGraphicFramePr>
        <p:xfrm>
          <a:off x="1187624" y="1196752"/>
          <a:ext cx="777686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073946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332656"/>
            <a:ext cx="75608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Дидактические </a:t>
            </a:r>
            <a:r>
              <a:rPr lang="ru-RU" sz="2400" dirty="0"/>
              <a:t>игры используются на занятиях и в </a:t>
            </a:r>
            <a:r>
              <a:rPr lang="ru-RU" sz="2400" b="1" dirty="0"/>
              <a:t>самостоятельной деятельности детей</a:t>
            </a:r>
            <a:r>
              <a:rPr lang="ru-RU" sz="2400" dirty="0"/>
              <a:t>. Являясь эффективным средством обучения, они могут быть </a:t>
            </a:r>
            <a:r>
              <a:rPr lang="ru-RU" sz="2400" b="1" dirty="0"/>
              <a:t>составной частью занятия </a:t>
            </a:r>
            <a:r>
              <a:rPr lang="ru-RU" sz="2400" dirty="0"/>
              <a:t>(для закрепления и систематизации материала), а в младшем дошкольном возрасте - </a:t>
            </a:r>
            <a:r>
              <a:rPr lang="ru-RU" sz="2400" b="1" dirty="0"/>
              <a:t>основной формой организации учебного процесса</a:t>
            </a:r>
            <a:r>
              <a:rPr lang="ru-RU" sz="2400" dirty="0"/>
              <a:t>( например, игра «Кукла Катя идет на прогулку») 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790720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Заключение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340768"/>
            <a:ext cx="77048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Таким </a:t>
            </a:r>
            <a:r>
              <a:rPr lang="ru-RU" sz="2400" dirty="0"/>
              <a:t>образом, можно сказать, что дидактическая игра представляет собой многосложное, педагогическое явление: она является и игровым методом обучения детей дошкольного возраста, и формой обучения детей, и самостоятельной игровой деятельностью, и средством всестороннего воспитания ребенка.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81650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1340768"/>
            <a:ext cx="748883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1.Аникеева Н.П. Воспитание игрой: Книга для учителя. - М.: Просвещение, 1987 г.</a:t>
            </a:r>
          </a:p>
          <a:p>
            <a:r>
              <a:rPr lang="ru-RU" sz="2000" dirty="0"/>
              <a:t>2.Воспитание детей в игре: Пособие для воспитателя детского сада/сост. А.К. Бондаренко, - М.: Просвещение, 1983. </a:t>
            </a:r>
          </a:p>
          <a:p>
            <a:r>
              <a:rPr lang="ru-RU" sz="2000" dirty="0"/>
              <a:t>3.Козлова С.Н., Куликова С.Н. Дошкольная педагогика - Москва, 2000г. </a:t>
            </a:r>
          </a:p>
          <a:p>
            <a:r>
              <a:rPr lang="ru-RU" sz="2000" dirty="0"/>
              <a:t>4.Менджирицкая Д.В. Воспитателю о детской игре </a:t>
            </a:r>
          </a:p>
          <a:p>
            <a:r>
              <a:rPr lang="ru-RU" sz="2000" dirty="0"/>
              <a:t>5.Сорокина А.И. Дидактические игры в детском саду - Москва, 1987 г. </a:t>
            </a:r>
          </a:p>
          <a:p>
            <a:r>
              <a:rPr lang="ru-RU" sz="2000" dirty="0"/>
              <a:t>6.Удальцова Е.И. Дидактические игры в воспитании и обучении дошкольников 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Источник: </a:t>
            </a:r>
            <a:r>
              <a:rPr lang="ru-RU" sz="2000" u="sng" dirty="0">
                <a:hlinkClick r:id="rId3"/>
              </a:rPr>
              <a:t>https://www.bibliofond.ru/view.aspx?id=651376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© </a:t>
            </a:r>
            <a:r>
              <a:rPr lang="ru-RU" sz="2000" dirty="0" err="1"/>
              <a:t>Библиофонд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30137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11760" y="332656"/>
            <a:ext cx="5112568" cy="72008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55776" y="400308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ИГРЫ  С ПРАВИЛАМИ</a:t>
            </a:r>
            <a:endParaRPr lang="ru-RU" sz="3200" dirty="0"/>
          </a:p>
        </p:txBody>
      </p: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flipH="1">
            <a:off x="3059832" y="1052736"/>
            <a:ext cx="1908212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2" idx="2"/>
          </p:cNvCxnSpPr>
          <p:nvPr/>
        </p:nvCxnSpPr>
        <p:spPr>
          <a:xfrm>
            <a:off x="4968044" y="1052736"/>
            <a:ext cx="1548172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Блок-схема: процесс 13"/>
          <p:cNvSpPr/>
          <p:nvPr/>
        </p:nvSpPr>
        <p:spPr>
          <a:xfrm>
            <a:off x="1187624" y="1628800"/>
            <a:ext cx="3384376" cy="576064"/>
          </a:xfrm>
          <a:prstGeom prst="flowChartProcess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5148064" y="1628800"/>
            <a:ext cx="3528392" cy="576064"/>
          </a:xfrm>
          <a:prstGeom prst="flowChartProcess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367644" y="173216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ДИДАКТИЧЕСКИЕ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354279" y="173216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ПОДВИЖНЫЕ</a:t>
            </a:r>
            <a:endParaRPr lang="ru-RU" b="1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1656484" y="2204864"/>
            <a:ext cx="306034" cy="79208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3347864" y="2204864"/>
            <a:ext cx="288032" cy="79208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5436096" y="2204864"/>
            <a:ext cx="134207" cy="792088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1475656" y="2996952"/>
            <a:ext cx="720080" cy="3456384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611" y="2971949"/>
            <a:ext cx="744537" cy="348138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</p:pic>
      <p:sp>
        <p:nvSpPr>
          <p:cNvPr id="29" name="Прямоугольник 28"/>
          <p:cNvSpPr/>
          <p:nvPr/>
        </p:nvSpPr>
        <p:spPr>
          <a:xfrm>
            <a:off x="5206166" y="2996952"/>
            <a:ext cx="594066" cy="345638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645" y="2204864"/>
            <a:ext cx="13335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552" y="2214883"/>
            <a:ext cx="13335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4504" y="2214883"/>
            <a:ext cx="13335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675" y="2204864"/>
            <a:ext cx="133350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375" y="2971948"/>
            <a:ext cx="615950" cy="348138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362" y="2971949"/>
            <a:ext cx="615950" cy="348138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971947"/>
            <a:ext cx="615950" cy="348138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</p:pic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020" y="3007046"/>
            <a:ext cx="615950" cy="348138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</p:pic>
      <p:sp>
        <p:nvSpPr>
          <p:cNvPr id="30" name="TextBox 29"/>
          <p:cNvSpPr txBox="1"/>
          <p:nvPr/>
        </p:nvSpPr>
        <p:spPr>
          <a:xfrm>
            <a:off x="1578668" y="3072113"/>
            <a:ext cx="461665" cy="341632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/>
              <a:t>ИГРЫ-ЗАНЯТИЯ</a:t>
            </a:r>
            <a:endParaRPr lang="ru-RU" b="1" dirty="0"/>
          </a:p>
        </p:txBody>
      </p:sp>
      <p:sp>
        <p:nvSpPr>
          <p:cNvPr id="3072" name="TextBox 3071"/>
          <p:cNvSpPr txBox="1"/>
          <p:nvPr/>
        </p:nvSpPr>
        <p:spPr>
          <a:xfrm>
            <a:off x="3261047" y="3212976"/>
            <a:ext cx="461665" cy="32403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/>
              <a:t>Д ИДАКТИЧЕСКИЕ ИГРЫ</a:t>
            </a:r>
            <a:endParaRPr lang="ru-RU" b="1" dirty="0"/>
          </a:p>
        </p:txBody>
      </p:sp>
      <p:sp>
        <p:nvSpPr>
          <p:cNvPr id="3073" name="TextBox 3072"/>
          <p:cNvSpPr txBox="1"/>
          <p:nvPr/>
        </p:nvSpPr>
        <p:spPr>
          <a:xfrm>
            <a:off x="5280465" y="3128464"/>
            <a:ext cx="461665" cy="316835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/>
              <a:t>ИГРЫ С БЕГОМ</a:t>
            </a:r>
            <a:endParaRPr lang="ru-RU" b="1" dirty="0"/>
          </a:p>
        </p:txBody>
      </p:sp>
      <p:sp>
        <p:nvSpPr>
          <p:cNvPr id="3093" name="TextBox 3092"/>
          <p:cNvSpPr txBox="1"/>
          <p:nvPr/>
        </p:nvSpPr>
        <p:spPr>
          <a:xfrm>
            <a:off x="6084168" y="3212976"/>
            <a:ext cx="461665" cy="30838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/>
              <a:t>ИГРЫ С ПРЫЖКАМИ</a:t>
            </a:r>
            <a:endParaRPr lang="ru-RU" b="1" dirty="0"/>
          </a:p>
        </p:txBody>
      </p:sp>
      <p:sp>
        <p:nvSpPr>
          <p:cNvPr id="3094" name="TextBox 3093"/>
          <p:cNvSpPr txBox="1"/>
          <p:nvPr/>
        </p:nvSpPr>
        <p:spPr>
          <a:xfrm>
            <a:off x="6841504" y="3183224"/>
            <a:ext cx="461665" cy="30838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/>
              <a:t>ИГЫ С ЛАЗАНЬЕМ</a:t>
            </a:r>
            <a:endParaRPr lang="ru-RU" b="1" dirty="0"/>
          </a:p>
        </p:txBody>
      </p:sp>
      <p:sp>
        <p:nvSpPr>
          <p:cNvPr id="3095" name="TextBox 3094"/>
          <p:cNvSpPr txBox="1"/>
          <p:nvPr/>
        </p:nvSpPr>
        <p:spPr>
          <a:xfrm>
            <a:off x="7462971" y="3183224"/>
            <a:ext cx="738664" cy="30838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/>
              <a:t>ИГРЫ С МЕТАНИЕМ И </a:t>
            </a:r>
          </a:p>
          <a:p>
            <a:pPr algn="ctr"/>
            <a:r>
              <a:rPr lang="ru-RU" b="1" dirty="0" smtClean="0"/>
              <a:t>ЛОВЛЕЙ</a:t>
            </a:r>
            <a:endParaRPr lang="ru-RU" b="1" dirty="0"/>
          </a:p>
        </p:txBody>
      </p:sp>
      <p:sp>
        <p:nvSpPr>
          <p:cNvPr id="3096" name="TextBox 3095"/>
          <p:cNvSpPr txBox="1"/>
          <p:nvPr/>
        </p:nvSpPr>
        <p:spPr>
          <a:xfrm>
            <a:off x="8225307" y="3225554"/>
            <a:ext cx="738664" cy="32403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/>
              <a:t>ИГРЫ НА ОРИЕНТИРОВКУ В</a:t>
            </a:r>
          </a:p>
          <a:p>
            <a:pPr algn="ctr"/>
            <a:r>
              <a:rPr lang="ru-RU" b="1" dirty="0" smtClean="0"/>
              <a:t>ПРОСТРАНСТВЕ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115615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79848" y="62247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Фридрих </a:t>
            </a:r>
            <a:r>
              <a:rPr lang="ru-RU" sz="3600" b="1" dirty="0" err="1" smtClean="0"/>
              <a:t>Фребель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68809"/>
            <a:ext cx="2305050" cy="278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1628800"/>
            <a:ext cx="5616628" cy="4708981"/>
          </a:xfrm>
          <a:custGeom>
            <a:avLst/>
            <a:gdLst>
              <a:gd name="connsiteX0" fmla="*/ 0 w 5112568"/>
              <a:gd name="connsiteY0" fmla="*/ 0 h 5078313"/>
              <a:gd name="connsiteX1" fmla="*/ 5112568 w 5112568"/>
              <a:gd name="connsiteY1" fmla="*/ 0 h 5078313"/>
              <a:gd name="connsiteX2" fmla="*/ 5112568 w 5112568"/>
              <a:gd name="connsiteY2" fmla="*/ 5078313 h 5078313"/>
              <a:gd name="connsiteX3" fmla="*/ 0 w 5112568"/>
              <a:gd name="connsiteY3" fmla="*/ 5078313 h 5078313"/>
              <a:gd name="connsiteX4" fmla="*/ 0 w 5112568"/>
              <a:gd name="connsiteY4" fmla="*/ 0 h 5078313"/>
              <a:gd name="connsiteX0" fmla="*/ 0 w 5112572"/>
              <a:gd name="connsiteY0" fmla="*/ 0 h 5078313"/>
              <a:gd name="connsiteX1" fmla="*/ 5112568 w 5112572"/>
              <a:gd name="connsiteY1" fmla="*/ 0 h 5078313"/>
              <a:gd name="connsiteX2" fmla="*/ 5099604 w 5112572"/>
              <a:gd name="connsiteY2" fmla="*/ 2749236 h 5078313"/>
              <a:gd name="connsiteX3" fmla="*/ 5112568 w 5112572"/>
              <a:gd name="connsiteY3" fmla="*/ 5078313 h 5078313"/>
              <a:gd name="connsiteX4" fmla="*/ 0 w 5112572"/>
              <a:gd name="connsiteY4" fmla="*/ 5078313 h 5078313"/>
              <a:gd name="connsiteX5" fmla="*/ 0 w 5112572"/>
              <a:gd name="connsiteY5" fmla="*/ 0 h 507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12572" h="5078313">
                <a:moveTo>
                  <a:pt x="0" y="0"/>
                </a:moveTo>
                <a:lnTo>
                  <a:pt x="5112568" y="0"/>
                </a:lnTo>
                <a:cubicBezTo>
                  <a:pt x="5112865" y="921030"/>
                  <a:pt x="5099307" y="1828206"/>
                  <a:pt x="5099604" y="2749236"/>
                </a:cubicBezTo>
                <a:cubicBezTo>
                  <a:pt x="5103925" y="3525595"/>
                  <a:pt x="5108247" y="4301954"/>
                  <a:pt x="5112568" y="5078313"/>
                </a:cubicBezTo>
                <a:lnTo>
                  <a:pt x="0" y="5078313"/>
                </a:ln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Автор одной из первых педагогических систем дошкольного воспитания Фридрих </a:t>
            </a:r>
            <a:r>
              <a:rPr lang="ru-RU" sz="2000" dirty="0" err="1" smtClean="0"/>
              <a:t>Фребель</a:t>
            </a:r>
            <a:r>
              <a:rPr lang="ru-RU" sz="2000" dirty="0" smtClean="0"/>
              <a:t> был убеждён, что задача первоначального образования состоит не в учении в обыкновенном смысле этого слова, а в организации игры. Впервые в истории педагогической мысли он отвечает на вопрос о том, как сделать, чтобы знания приобретались детьми деятельным путём. </a:t>
            </a:r>
            <a:r>
              <a:rPr lang="ru-RU" sz="2000" dirty="0" err="1" smtClean="0"/>
              <a:t>Фребель</a:t>
            </a:r>
            <a:r>
              <a:rPr lang="ru-RU" sz="2000" dirty="0" smtClean="0"/>
              <a:t> создал занятия – игры, в которых серьёзное содержание давалось детям в игровой форме. Он придает дидактической игре большое воспитательное значение. Им разработаны различные дидактические игры для детей среди них игры "с дарами".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719082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</a:t>
            </a:r>
            <a:r>
              <a:rPr lang="ru-RU" dirty="0" smtClean="0"/>
              <a:t>Мария </a:t>
            </a:r>
            <a:r>
              <a:rPr lang="ru-RU" dirty="0" err="1" smtClean="0"/>
              <a:t>Монтессори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84784"/>
            <a:ext cx="259861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700808"/>
            <a:ext cx="56166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Для обучающих игр - занятий создала интересные дидактические материалы для сенсорного воспитания. Они позволили Марии </a:t>
            </a:r>
            <a:r>
              <a:rPr lang="ru-RU" sz="2000" dirty="0" err="1" smtClean="0"/>
              <a:t>Монтессори</a:t>
            </a:r>
            <a:r>
              <a:rPr lang="ru-RU" sz="2000" dirty="0" smtClean="0"/>
              <a:t> реализовать принцип самообучения. Добиться того, что дети, свободно выбирающие занятия, выполняли их так, как задумал воспитатель.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81852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Тихеева Елизавета Михайловна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84784"/>
            <a:ext cx="231058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1484784"/>
            <a:ext cx="5400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Автор одной из первых отечественных педагогических систем дошкольного воспитания </a:t>
            </a:r>
            <a:r>
              <a:rPr lang="ru-RU" sz="2000" dirty="0" err="1" smtClean="0"/>
              <a:t>Е.И.Тихеева</a:t>
            </a:r>
            <a:r>
              <a:rPr lang="ru-RU" sz="2000" dirty="0" smtClean="0"/>
              <a:t> заявила о новом подходе к дидактическим играм. По мнению Тихеевой, они являются лишь одним из компонентов воспитательно-образовательной работы с детьми наряду с чтением, беседой, рисованием, пением, трудом. Содержанием дидактической игры стала окружающая жизнь со всем богатством мира природы, социальных связей, рукотворных предметов. </a:t>
            </a:r>
            <a:r>
              <a:rPr lang="ru-RU" sz="2000" dirty="0" err="1" smtClean="0"/>
              <a:t>Е.И.Тихеева</a:t>
            </a:r>
            <a:r>
              <a:rPr lang="ru-RU" sz="2000" dirty="0" smtClean="0"/>
              <a:t> разработала дидактические материалы, настольно- печатные игры, которые и сегодня используются в дошкольных учреждениях.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100188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03648" y="548680"/>
            <a:ext cx="734481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Дидактические игры </a:t>
            </a:r>
            <a:r>
              <a:rPr lang="ru-RU" sz="3200" dirty="0" smtClean="0"/>
              <a:t>- это разновидность игр с правилами, специально создаваемых педагогикой в целях воспитания и обучения детей. </a:t>
            </a:r>
          </a:p>
          <a:p>
            <a:r>
              <a:rPr lang="ru-RU" sz="3200" dirty="0" smtClean="0"/>
              <a:t>Ей присущи две </a:t>
            </a:r>
            <a:r>
              <a:rPr lang="ru-RU" sz="3200" b="1" dirty="0" smtClean="0"/>
              <a:t>функции</a:t>
            </a:r>
            <a:r>
              <a:rPr lang="ru-RU" sz="3200" dirty="0" smtClean="0"/>
              <a:t> в процессе обучения (</a:t>
            </a:r>
            <a:r>
              <a:rPr lang="ru-RU" sz="3200" dirty="0" err="1" smtClean="0"/>
              <a:t>А.П.Усова</a:t>
            </a:r>
            <a:r>
              <a:rPr lang="ru-RU" sz="3200" dirty="0" smtClean="0"/>
              <a:t>, В.Н. Аванесова). Первая функция - </a:t>
            </a:r>
            <a:r>
              <a:rPr lang="ru-RU" sz="3200" b="1" dirty="0" smtClean="0"/>
              <a:t>совершенствование и закрепление знаний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Сущность второй функции дидактической игры заключается в том, что дети </a:t>
            </a:r>
            <a:r>
              <a:rPr lang="ru-RU" sz="3200" b="1" dirty="0" smtClean="0"/>
              <a:t>усваивают новые знания и умения </a:t>
            </a:r>
            <a:r>
              <a:rPr lang="ru-RU" sz="3200" dirty="0" smtClean="0"/>
              <a:t>разного содержания.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06175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54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5616" y="324063"/>
            <a:ext cx="784887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Дидактическая игра способствует:</a:t>
            </a:r>
          </a:p>
          <a:p>
            <a:pPr algn="ctr"/>
            <a:endParaRPr lang="ru-RU" sz="2400" b="1" dirty="0" smtClean="0"/>
          </a:p>
          <a:p>
            <a:r>
              <a:rPr lang="ru-RU" sz="2000" dirty="0" smtClean="0"/>
              <a:t>- развитию познавательных способностей;                                                          - получению новых знаний их обобщению и закреплению;                        - усваиванию общественно выработанных средств и способов умственной деятельности;                                                                                            - осуществлению аналитической и синтетической деятельности;                                                                                                  - умению применять имеющиеся знания в новых условиях;                      - обогащению чувственного опыта ребенка, развивая при этом его умственные способности (умения сравнивать, обобщать, классифицировать предметы и явления окружающего мира, высказывать свои суждения, делать умозаключения).                                  - развитию речи детей: пополняется и активизируется словарь, формируется правильное звукопроизношение, развивается связная речь; ряд игр с успехом используется для развития фонематической стороны языка социально-нравственному развитию ребенка-дошкольника: в такой игре происходит познание взаимоотношений между детьми, взрослыми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337363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/>
              <a:t>Классификация  дидактических игр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77969810"/>
              </p:ext>
            </p:extLst>
          </p:nvPr>
        </p:nvGraphicFramePr>
        <p:xfrm>
          <a:off x="1524000" y="1397000"/>
          <a:ext cx="7296472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589562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535</TotalTime>
  <Words>1363</Words>
  <Application>Microsoft Office PowerPoint</Application>
  <PresentationFormat>Экран (4:3)</PresentationFormat>
  <Paragraphs>118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Игры с правилами</vt:lpstr>
      <vt:lpstr>Презентация PowerPoint</vt:lpstr>
      <vt:lpstr>Презентация PowerPoint</vt:lpstr>
      <vt:lpstr>Презентация PowerPoint</vt:lpstr>
      <vt:lpstr> Мария Монтессори </vt:lpstr>
      <vt:lpstr>Тихеева Елизавета Михайловна</vt:lpstr>
      <vt:lpstr>Презентация PowerPoint</vt:lpstr>
      <vt:lpstr>Презентация PowerPoint</vt:lpstr>
      <vt:lpstr>Классификация  дидактических игр</vt:lpstr>
      <vt:lpstr>Презентация PowerPoint</vt:lpstr>
      <vt:lpstr>Презентация PowerPoint</vt:lpstr>
      <vt:lpstr>Презентация PowerPoint</vt:lpstr>
      <vt:lpstr>Структура дидактической игры</vt:lpstr>
      <vt:lpstr>Дидактическая задача </vt:lpstr>
      <vt:lpstr>Игровые действия</vt:lpstr>
      <vt:lpstr>Правила игры</vt:lpstr>
      <vt:lpstr>Правила игры выполняют следующие функции</vt:lpstr>
      <vt:lpstr>Результат игры и подведение итогов</vt:lpstr>
      <vt:lpstr>Руководство дидактическими играми </vt:lpstr>
      <vt:lpstr>Презентация PowerPoint</vt:lpstr>
      <vt:lpstr>Проведение дидактической игры</vt:lpstr>
      <vt:lpstr>Анализ игры</vt:lpstr>
      <vt:lpstr>Принципы формирования игровой деятельности </vt:lpstr>
      <vt:lpstr>Приемы руководства игрой </vt:lpstr>
      <vt:lpstr>Презентация PowerPoint</vt:lpstr>
      <vt:lpstr>Заключение</vt:lpstr>
      <vt:lpstr>Литература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правилами</dc:title>
  <dc:creator>Zverdvd.org</dc:creator>
  <cp:lastModifiedBy>Zverdvd.org</cp:lastModifiedBy>
  <cp:revision>32</cp:revision>
  <dcterms:created xsi:type="dcterms:W3CDTF">2019-04-11T10:09:45Z</dcterms:created>
  <dcterms:modified xsi:type="dcterms:W3CDTF">2019-04-23T19:39:02Z</dcterms:modified>
</cp:coreProperties>
</file>