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6"/>
  </p:notesMasterIdLst>
  <p:sldIdLst>
    <p:sldId id="256" r:id="rId2"/>
    <p:sldId id="275" r:id="rId3"/>
    <p:sldId id="257" r:id="rId4"/>
    <p:sldId id="260" r:id="rId5"/>
    <p:sldId id="267" r:id="rId6"/>
    <p:sldId id="259" r:id="rId7"/>
    <p:sldId id="261" r:id="rId8"/>
    <p:sldId id="262" r:id="rId9"/>
    <p:sldId id="263" r:id="rId10"/>
    <p:sldId id="268" r:id="rId11"/>
    <p:sldId id="266" r:id="rId12"/>
    <p:sldId id="277" r:id="rId13"/>
    <p:sldId id="272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60"/>
  </p:normalViewPr>
  <p:slideViewPr>
    <p:cSldViewPr>
      <p:cViewPr>
        <p:scale>
          <a:sx n="70" d="100"/>
          <a:sy n="70" d="100"/>
        </p:scale>
        <p:origin x="-132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6B567-41FD-4B49-AE51-EF7128D57175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A189A-0209-4EAF-B703-719C6D23F7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741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A189A-0209-4EAF-B703-719C6D23F7E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523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886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38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6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20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38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60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018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62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6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934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AD416-D929-46F2-A3B8-C4B2981779F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BF615-1865-47F5-B34A-75C07066F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524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260648"/>
            <a:ext cx="8928992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Методический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шаблон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выполнению презентаций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проектно-исследовательским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работам. 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Рекомендован учащимся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5-11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классов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технологии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827584" y="4005064"/>
            <a:ext cx="7416824" cy="2569840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МБОУ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«Лицей №110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Советского района г. Казани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Лаптева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Наталия Николаевна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63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9483" y="476672"/>
            <a:ext cx="8856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МЕТОДИКА ИССЛЕДОВАТЕЛЬСКОЙ ДЕЯТЕЛЬНОСТИ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82352" y="2420888"/>
            <a:ext cx="8435280" cy="363326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863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256871"/>
            <a:ext cx="871296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ТЕХНИКА БЕЗОПАСНОСТИ, необходимая в процессе исследовательской деятельности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2924944"/>
            <a:ext cx="8219256" cy="32012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78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РЕЗУЛЬТАТЫ ИССЛЕДОВАТЕЛЬСКОЙ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1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371" y="404664"/>
            <a:ext cx="8928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ВЫВОДЫ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РЕЗУЛЬТАТАМ ИССЛЕДОВАТЕЛЬСКОЙ ДЕЯТЕЛЬНОСТИ</a:t>
            </a:r>
            <a:endParaRPr lang="ru-RU" sz="4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068960"/>
            <a:ext cx="7427168" cy="305720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Источники: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84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82968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работа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работы»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Выполнил(а) ученик(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ФИ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класс ________ СОШ №________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учитель технологии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____________________________________________________________________________________________________________________________________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20____г.</a:t>
            </a:r>
          </a:p>
        </p:txBody>
      </p:sp>
    </p:spTree>
    <p:extLst>
      <p:ext uri="{BB962C8B-B14F-4D97-AF65-F5344CB8AC3E}">
        <p14:creationId xmlns:p14="http://schemas.microsoft.com/office/powerpoint/2010/main" val="5436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ИССЛЕДОВАТЕЛЬСКОЙ РАБОТЫ</a:t>
            </a:r>
            <a:endParaRPr lang="ru-RU" sz="4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2204864"/>
            <a:ext cx="8363272" cy="39212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515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57562"/>
            <a:ext cx="69487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 РАБОТЫ:</a:t>
            </a:r>
            <a:r>
              <a:rPr lang="ru-RU" sz="3600" b="1" dirty="0" smtClean="0">
                <a:solidFill>
                  <a:srgbClr val="7030A0"/>
                </a:solidFill>
              </a:rPr>
              <a:t>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20942"/>
            <a:ext cx="56924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02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4661" y="136386"/>
            <a:ext cx="88569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ИСТОРИЧЕСКАЯ СПРАВКА </a:t>
            </a:r>
          </a:p>
          <a:p>
            <a:pPr lvl="0"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ТЕМАТИКЕ ИССЛЕДОВАТЕЛЬСКОЙ РАБОТЫ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2060848"/>
            <a:ext cx="8291264" cy="406531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02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2340" y="404664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поясняющие ход исследовательской  работы 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158990"/>
            <a:ext cx="8363272" cy="396717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24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4354" y="620688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НАУЧНАЯ НОВИЗНА ИССЛЕДОВАТЕЛЬСКОЙ РАБОТЫ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132856"/>
            <a:ext cx="8363272" cy="399330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47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4" y="764704"/>
            <a:ext cx="79208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3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ЗНАЧИМОСТЬ ИССЛЕДОВАТЕЛЬСКОЙ РАБОТЫ 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2204864"/>
            <a:ext cx="8291264" cy="392129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56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8820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АЛГОРИТМ ВЫПОЛНИЯ ИССЛЕДОВАТЕЛЬСКИХ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МЕРОПРИЯТИЙ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2420888"/>
            <a:ext cx="8363272" cy="370527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97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</TotalTime>
  <Words>81</Words>
  <Application>Microsoft Office PowerPoint</Application>
  <PresentationFormat>Экран (4:3)</PresentationFormat>
  <Paragraphs>32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Методический шаблон  по выполнению презентаций к проектно-исследовательским работам.  Рекомендован учащимся 5-11 классов  по технологии</vt:lpstr>
      <vt:lpstr>Презентация PowerPoint</vt:lpstr>
      <vt:lpstr>ЦЕЛЬ ИССЛЕДОВАТЕЛЬСКОЙ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ИССЛЕДОВАТЕЛЬСКОЙ ДЕЯТЕЛЬНОСТИ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«Анализ различных технологических направлений декоративно-прикладного искусства на уроках технологии» Практико-ориентированное исследование</dc:title>
  <dc:creator>Лаптева</dc:creator>
  <cp:lastModifiedBy>Лаптева</cp:lastModifiedBy>
  <cp:revision>62</cp:revision>
  <dcterms:created xsi:type="dcterms:W3CDTF">2019-03-23T18:39:34Z</dcterms:created>
  <dcterms:modified xsi:type="dcterms:W3CDTF">2019-04-27T19:50:28Z</dcterms:modified>
</cp:coreProperties>
</file>