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7" r:id="rId4"/>
    <p:sldId id="266" r:id="rId5"/>
    <p:sldId id="265" r:id="rId6"/>
    <p:sldId id="264" r:id="rId7"/>
    <p:sldId id="263" r:id="rId8"/>
    <p:sldId id="262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5F80-097B-409A-AE37-68074C987608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840D-8B1C-441D-980A-A2DB599F3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5F80-097B-409A-AE37-68074C987608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840D-8B1C-441D-980A-A2DB599F3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5F80-097B-409A-AE37-68074C987608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840D-8B1C-441D-980A-A2DB599F3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5F80-097B-409A-AE37-68074C987608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840D-8B1C-441D-980A-A2DB599F3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5F80-097B-409A-AE37-68074C987608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840D-8B1C-441D-980A-A2DB599F3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5F80-097B-409A-AE37-68074C987608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840D-8B1C-441D-980A-A2DB599F3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5F80-097B-409A-AE37-68074C987608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840D-8B1C-441D-980A-A2DB599F3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5F80-097B-409A-AE37-68074C987608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840D-8B1C-441D-980A-A2DB599F3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5F80-097B-409A-AE37-68074C987608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840D-8B1C-441D-980A-A2DB599F3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5F80-097B-409A-AE37-68074C987608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840D-8B1C-441D-980A-A2DB599F3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55F80-097B-409A-AE37-68074C987608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840D-8B1C-441D-980A-A2DB599F3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55F80-097B-409A-AE37-68074C987608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840D-8B1C-441D-980A-A2DB599F3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-dog.ru/wallpapers/11/1/541103036657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ru-RU" sz="1400" dirty="0"/>
              <a:t>Муниципальное бюджетное дошкольное образовательное учреждение</a:t>
            </a:r>
            <a:br>
              <a:rPr lang="ru-RU" sz="1400" dirty="0"/>
            </a:br>
            <a:r>
              <a:rPr lang="ru-RU" sz="1400" dirty="0"/>
              <a:t>«Детский сад №212 «Солнышко» </a:t>
            </a:r>
            <a:r>
              <a:rPr lang="ru-RU" sz="1400" dirty="0" err="1"/>
              <a:t>общеразвивающего</a:t>
            </a:r>
            <a:r>
              <a:rPr lang="ru-RU" sz="1400" dirty="0"/>
              <a:t> вида</a:t>
            </a:r>
            <a:br>
              <a:rPr lang="ru-RU" sz="1400" dirty="0"/>
            </a:br>
            <a:r>
              <a:rPr lang="ru-RU" sz="1400" dirty="0"/>
              <a:t>(МБДОУ «Детский сад №212 «Солнышко»)</a:t>
            </a:r>
            <a:br>
              <a:rPr lang="ru-RU" sz="1400" dirty="0"/>
            </a:br>
            <a:r>
              <a:rPr lang="ru-RU" sz="1400" dirty="0"/>
              <a:t> </a:t>
            </a:r>
            <a:br>
              <a:rPr lang="ru-RU" sz="1400" dirty="0"/>
            </a:br>
            <a:r>
              <a:rPr lang="ru-RU" sz="1400" dirty="0"/>
              <a:t> </a:t>
            </a:r>
            <a:br>
              <a:rPr lang="ru-RU" sz="1400" dirty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142984"/>
            <a:ext cx="8358246" cy="5429288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НОД Аппликация «Поезд»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Гладкова М.Н.</a:t>
            </a:r>
          </a:p>
          <a:p>
            <a:pPr algn="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г.Барнаул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-dog.ru/wallpapers/11/1/541103036657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-785842"/>
            <a:ext cx="7772400" cy="28575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85728"/>
            <a:ext cx="8501122" cy="628654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и задачи: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Закреплять умение детей вырезать основную часть предмета прямоугольной формы, вырезать и наклеивать части разной формы. Развивать навыки коллективной работы.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-dog.ru/wallpapers/11/1/541103036657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098" name="Picture 2" descr="C:\Documents and Settings\Мария\Рабочий стол\фото с детского сада\СДЕЛАТЬ!!!!\поезд колл раб\Изображение 7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428736"/>
            <a:ext cx="3286148" cy="2464611"/>
          </a:xfrm>
          <a:prstGeom prst="rect">
            <a:avLst/>
          </a:prstGeom>
          <a:noFill/>
        </p:spPr>
      </p:pic>
      <p:pic>
        <p:nvPicPr>
          <p:cNvPr id="4100" name="Picture 4" descr="C:\Documents and Settings\Мария\Рабочий стол\фото с детского сада\СДЕЛАТЬ!!!!\поезд колл раб\Изображение 7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500042"/>
            <a:ext cx="4409764" cy="3307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-dog.ru/wallpapers/11/1/541103036657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123" name="Picture 3" descr="C:\Documents and Settings\Мария\Рабочий стол\фото с детского сада\СДЕЛАТЬ!!!!\поезд колл раб\Изображение 7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714488"/>
            <a:ext cx="3352789" cy="2514592"/>
          </a:xfrm>
          <a:prstGeom prst="rect">
            <a:avLst/>
          </a:prstGeom>
          <a:noFill/>
        </p:spPr>
      </p:pic>
      <p:pic>
        <p:nvPicPr>
          <p:cNvPr id="5124" name="Picture 4" descr="C:\Documents and Settings\Мария\Рабочий стол\фото с детского сада\СДЕЛАТЬ!!!!\поезд колл раб\Изображение 7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500438"/>
            <a:ext cx="3357586" cy="2518190"/>
          </a:xfrm>
          <a:prstGeom prst="rect">
            <a:avLst/>
          </a:prstGeom>
          <a:noFill/>
        </p:spPr>
      </p:pic>
      <p:pic>
        <p:nvPicPr>
          <p:cNvPr id="5125" name="Picture 5" descr="C:\Documents and Settings\Мария\Рабочий стол\фото с детского сада\СДЕЛАТЬ!!!!\поезд колл раб\Изображение 7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05396" y="500042"/>
            <a:ext cx="342902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-dog.ru/wallpapers/11/1/541103036657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6146" name="Picture 2" descr="C:\Documents and Settings\Мария\Рабочий стол\фото с детского сада\СДЕЛАТЬ!!!!\поезд колл раб\Изображение 7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643182"/>
            <a:ext cx="4714908" cy="3536181"/>
          </a:xfrm>
          <a:prstGeom prst="rect">
            <a:avLst/>
          </a:prstGeom>
          <a:noFill/>
        </p:spPr>
      </p:pic>
      <p:pic>
        <p:nvPicPr>
          <p:cNvPr id="6147" name="Picture 3" descr="C:\Documents and Settings\Мария\Рабочий стол\фото с детского сада\СДЕЛАТЬ!!!!\поезд колл раб\Изображение 7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428604"/>
            <a:ext cx="4762534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-dog.ru/wallpapers/11/1/541103036657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7171" name="Picture 3" descr="C:\Documents and Settings\Мария\Рабочий стол\фото с детского сада\СДЕЛАТЬ!!!!\поезд колл раб\Изображение 7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786190"/>
            <a:ext cx="4000528" cy="2714644"/>
          </a:xfrm>
          <a:prstGeom prst="rect">
            <a:avLst/>
          </a:prstGeom>
          <a:noFill/>
        </p:spPr>
      </p:pic>
      <p:pic>
        <p:nvPicPr>
          <p:cNvPr id="7172" name="Picture 4" descr="C:\Documents and Settings\Мария\Рабочий стол\фото с детского сада\СДЕЛАТЬ!!!!\поезд колл раб\Изображение 7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928670"/>
            <a:ext cx="3257539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-dog.ru/wallpapers/11/1/541103036657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8194" name="Picture 2" descr="C:\Documents and Settings\Мария\Рабочий стол\фото с детского сада\СДЕЛАТЬ!!!!\поезд колл раб\Изображение 8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635673" y="11547969"/>
            <a:ext cx="823100" cy="405584"/>
          </a:xfrm>
          <a:prstGeom prst="rect">
            <a:avLst/>
          </a:prstGeom>
          <a:noFill/>
        </p:spPr>
      </p:pic>
      <p:pic>
        <p:nvPicPr>
          <p:cNvPr id="8195" name="Picture 3" descr="C:\Documents and Settings\Мария\Рабочий стол\фото с детского сада\СДЕЛАТЬ!!!!\поезд колл раб\Изображение 8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714356"/>
            <a:ext cx="3189508" cy="1571636"/>
          </a:xfrm>
          <a:prstGeom prst="rect">
            <a:avLst/>
          </a:prstGeom>
          <a:noFill/>
        </p:spPr>
      </p:pic>
      <p:pic>
        <p:nvPicPr>
          <p:cNvPr id="8197" name="Picture 5" descr="C:\Documents and Settings\Мария\Рабочий стол\фото с детского сада\СДЕЛАТЬ!!!!\поезд колл раб\Изображение 8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6635673" y="11547969"/>
            <a:ext cx="823100" cy="405584"/>
          </a:xfrm>
          <a:prstGeom prst="rect">
            <a:avLst/>
          </a:prstGeom>
          <a:noFill/>
        </p:spPr>
      </p:pic>
      <p:pic>
        <p:nvPicPr>
          <p:cNvPr id="8199" name="Picture 7" descr="C:\Documents and Settings\Мария\Рабочий стол\фото с детского сада\СДЕЛАТЬ!!!!\поезд колл раб\Изображение 8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2996774"/>
            <a:ext cx="3357586" cy="2518190"/>
          </a:xfrm>
          <a:prstGeom prst="rect">
            <a:avLst/>
          </a:prstGeom>
          <a:noFill/>
        </p:spPr>
      </p:pic>
      <p:pic>
        <p:nvPicPr>
          <p:cNvPr id="8200" name="Picture 8" descr="C:\Documents and Settings\Мария\Рабочий стол\фото с детского сада\СДЕЛАТЬ!!!!\поезд колл раб\Изображение 8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3214686"/>
            <a:ext cx="2714644" cy="2035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-dog.ru/wallpapers/11/1/541103036657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9218" name="Picture 2" descr="C:\Documents and Settings\Мария\Рабочий стол\фото с детского сада\СДЕЛАТЬ!!!!\поезд колл раб\Изображение 8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57166"/>
            <a:ext cx="3810026" cy="2857520"/>
          </a:xfrm>
          <a:prstGeom prst="rect">
            <a:avLst/>
          </a:prstGeom>
          <a:noFill/>
        </p:spPr>
      </p:pic>
      <p:pic>
        <p:nvPicPr>
          <p:cNvPr id="9219" name="Picture 3" descr="C:\Documents and Settings\Мария\Рабочий стол\фото с детского сада\СДЕЛАТЬ!!!!\поезд колл раб\Изображение 8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571480"/>
            <a:ext cx="2571286" cy="2705094"/>
          </a:xfrm>
          <a:prstGeom prst="rect">
            <a:avLst/>
          </a:prstGeom>
          <a:noFill/>
        </p:spPr>
      </p:pic>
      <p:pic>
        <p:nvPicPr>
          <p:cNvPr id="9220" name="Picture 4" descr="C:\Documents and Settings\Мария\Рабочий стол\фото с детского сада\СДЕЛАТЬ!!!!\поезд колл раб\Изображение 8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3429000"/>
            <a:ext cx="4210045" cy="3157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-dog.ru/wallpapers/11/1/541103036657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0242" name="Picture 2" descr="C:\Documents and Settings\Мария\Рабочий стол\фото с детского сада\СДЕЛАТЬ!!!!\поезд колл раб\Изображение 8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214422"/>
            <a:ext cx="5543555" cy="41576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42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бюджетное дошкольное образовательное учреждение «Детский сад №212 «Солнышко» общеразвивающего вида (МБДОУ «Детский сад №212 «Солнышко»)    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№212 «Солнышко» общеразвивающего вида (МБДОУ «Детский сад №212 «Солнышко»)     </dc:title>
  <dc:creator>Мария</dc:creator>
  <cp:lastModifiedBy>Мария</cp:lastModifiedBy>
  <cp:revision>4</cp:revision>
  <dcterms:created xsi:type="dcterms:W3CDTF">2019-04-26T17:09:40Z</dcterms:created>
  <dcterms:modified xsi:type="dcterms:W3CDTF">2019-04-26T17:36:29Z</dcterms:modified>
</cp:coreProperties>
</file>