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D6F94-5139-48CC-8F01-B5D608EAEAB4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16D27-A48B-4819-8762-5C9CC73DE4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w-dog.ru/wallpapers/3/4/468097008363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02" y="0"/>
            <a:ext cx="92155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</p:spPr>
        <p:txBody>
          <a:bodyPr>
            <a:normAutofit/>
          </a:bodyPr>
          <a:lstStyle/>
          <a:p>
            <a:r>
              <a:rPr lang="ru-RU" sz="1400" dirty="0"/>
              <a:t>Муниципальное бюджетное дошкольное образовательное учреждение</a:t>
            </a:r>
            <a:br>
              <a:rPr lang="ru-RU" sz="1400" dirty="0"/>
            </a:br>
            <a:r>
              <a:rPr lang="ru-RU" sz="1400" dirty="0"/>
              <a:t>«Детский сад №212 «Солнышко» </a:t>
            </a:r>
            <a:r>
              <a:rPr lang="ru-RU" sz="1400" dirty="0" err="1"/>
              <a:t>общеразвивающего</a:t>
            </a:r>
            <a:r>
              <a:rPr lang="ru-RU" sz="1400" dirty="0"/>
              <a:t> вида</a:t>
            </a:r>
            <a:br>
              <a:rPr lang="ru-RU" sz="1400" dirty="0"/>
            </a:br>
            <a:r>
              <a:rPr lang="ru-RU" sz="1400" dirty="0"/>
              <a:t>(МБДОУ «Детский сад №212 «Солнышко»)</a:t>
            </a:r>
            <a:br>
              <a:rPr lang="ru-RU" sz="1400" dirty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4422"/>
            <a:ext cx="8929718" cy="5500726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 Рисование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« День космонавтики»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 замыслу)</a:t>
            </a:r>
          </a:p>
          <a:p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Гладкова М.Н.</a:t>
            </a:r>
          </a:p>
          <a:p>
            <a:pPr algn="r"/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г.Барнаул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t3.ftcdn.net/jpg/02/17/01/56/500_F_217015621_NpBJevD6gmpkT4attQRsUDq0MQ7fo6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t3.ftcdn.net/jpg/02/17/01/56/500_F_217015621_NpBJevD6gmpkT4attQRsUDq0MQ7fo6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viaoboi.ru/wp-content/uploads/2018/05/shutterstock_193509161-600x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w-dog.ru/wallpapers/3/4/468097008363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02" y="0"/>
            <a:ext cx="92155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7280"/>
            <a:ext cx="8229600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Развивать творчество, образные представления воображения детей. Учить задумывать содержание своей  работы. Учить доводить начатое дело до конца. Упражнять в рисовании гуашью. Закреплять умения радоваться красивым и разнообразным рисункам, рассказывать о том, что им больше всего понравилось.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w-dog.ru/wallpapers/3/4/468097008363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02" y="0"/>
            <a:ext cx="9215502" cy="6858000"/>
          </a:xfrm>
          <a:prstGeom prst="rect">
            <a:avLst/>
          </a:prstGeom>
          <a:noFill/>
        </p:spPr>
      </p:pic>
      <p:pic>
        <p:nvPicPr>
          <p:cNvPr id="14338" name="Picture 2" descr="C:\Documents and Settings\Мария\Рабочий стол\фото с детского сада\СДЕЛАТЬ!!!!\рисование\Изображение 8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4090982" cy="3068237"/>
          </a:xfrm>
          <a:prstGeom prst="rect">
            <a:avLst/>
          </a:prstGeom>
          <a:noFill/>
        </p:spPr>
      </p:pic>
      <p:pic>
        <p:nvPicPr>
          <p:cNvPr id="14339" name="Picture 3" descr="C:\Documents and Settings\Мария\Рабочий стол\фото с детского сада\СДЕЛАТЬ!!!!\рисование\Изображение 8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500438"/>
            <a:ext cx="4090982" cy="3068237"/>
          </a:xfrm>
          <a:prstGeom prst="rect">
            <a:avLst/>
          </a:prstGeom>
          <a:noFill/>
        </p:spPr>
      </p:pic>
      <p:pic>
        <p:nvPicPr>
          <p:cNvPr id="14340" name="Picture 4" descr="C:\Documents and Settings\Мария\Рабочий стол\фото с детского сада\СДЕЛАТЬ!!!!\рисование\Изображение 8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285728"/>
            <a:ext cx="4090982" cy="306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w-dog.ru/wallpapers/3/4/468097008363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02" y="0"/>
            <a:ext cx="9215502" cy="6858000"/>
          </a:xfrm>
          <a:prstGeom prst="rect">
            <a:avLst/>
          </a:prstGeom>
          <a:noFill/>
        </p:spPr>
      </p:pic>
      <p:pic>
        <p:nvPicPr>
          <p:cNvPr id="15362" name="Picture 2" descr="C:\Documents and Settings\Мария\Рабочий стол\фото с детского сада\СДЕЛАТЬ!!!!\рисование\Изображение 8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857232"/>
            <a:ext cx="3948106" cy="2961080"/>
          </a:xfrm>
          <a:prstGeom prst="rect">
            <a:avLst/>
          </a:prstGeom>
          <a:noFill/>
        </p:spPr>
      </p:pic>
      <p:pic>
        <p:nvPicPr>
          <p:cNvPr id="15363" name="Picture 3" descr="C:\Documents and Settings\Мария\Рабочий стол\фото с детского сада\СДЕЛАТЬ!!!!\рисование\Изображение 8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571876"/>
            <a:ext cx="3948106" cy="2961080"/>
          </a:xfrm>
          <a:prstGeom prst="rect">
            <a:avLst/>
          </a:prstGeom>
          <a:noFill/>
        </p:spPr>
      </p:pic>
      <p:pic>
        <p:nvPicPr>
          <p:cNvPr id="15364" name="Picture 4" descr="C:\Documents and Settings\Мария\Рабочий стол\фото с детского сада\СДЕЛАТЬ!!!!\рисование\Изображение 8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85728"/>
            <a:ext cx="3948106" cy="2961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w-dog.ru/wallpapers/3/4/468097008363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02" y="0"/>
            <a:ext cx="9215502" cy="6858000"/>
          </a:xfrm>
          <a:prstGeom prst="rect">
            <a:avLst/>
          </a:prstGeom>
          <a:noFill/>
        </p:spPr>
      </p:pic>
      <p:pic>
        <p:nvPicPr>
          <p:cNvPr id="16386" name="Picture 2" descr="C:\Documents and Settings\Мария\Рабочий стол\фото с детского сада\СДЕЛАТЬ!!!!\рисование\Изображение 8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928670"/>
            <a:ext cx="7358114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72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бюджетное дошкольное образовательное учреждение «Детский сад №212 «Солнышко» общеразвивающего вида (МБДОУ «Детский сад №212 «Солнышко») 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№212 «Солнышко» общеразвивающего вида (МБДОУ «Детский сад №212 «Солнышко») </dc:title>
  <dc:creator>Мария</dc:creator>
  <cp:lastModifiedBy>Мария</cp:lastModifiedBy>
  <cp:revision>2</cp:revision>
  <dcterms:created xsi:type="dcterms:W3CDTF">2019-04-26T16:44:53Z</dcterms:created>
  <dcterms:modified xsi:type="dcterms:W3CDTF">2019-04-26T16:59:54Z</dcterms:modified>
</cp:coreProperties>
</file>